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36.xml" ContentType="application/vnd.openxmlformats-officedocument.presentationml.tags+xml"/>
  <Override PartName="/ppt/tags/tag37.xml" ContentType="application/vnd.openxmlformats-officedocument.presentationml.tags+xml"/>
  <Override PartName="/ppt/notesSlides/notesSlide1.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notesSlides/notesSlide2.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5.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notesSlides/notesSlide8.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50.xml" ContentType="application/vnd.openxmlformats-officedocument.presentationml.tags+xml"/>
  <Override PartName="/ppt/tags/tag51.xml" ContentType="application/vnd.openxmlformats-officedocument.presentationml.tags+xml"/>
  <Override PartName="/ppt/notesSlides/notesSlide10.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notesSlides/notesSlide13.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notesSlides/notesSlide14.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notesSlides/notesSlide15.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notesSlides/notesSlide16.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notesSlides/notesSlide17.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notesSlides/notesSlide18.xml" ContentType="application/vnd.openxmlformats-officedocument.presentationml.notesSlide+xml"/>
  <Override PartName="/ppt/tags/tag66.xml" ContentType="application/vnd.openxmlformats-officedocument.presentationml.tags+xml"/>
  <Override PartName="/ppt/tags/tag67.xml" ContentType="application/vnd.openxmlformats-officedocument.presentationml.tags+xml"/>
  <Override PartName="/ppt/notesSlides/notesSlide19.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notesSlides/notesSlide20.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notesSlides/notesSlide21.xml" ContentType="application/vnd.openxmlformats-officedocument.presentationml.notesSlide+xml"/>
  <Override PartName="/ppt/tags/tag72.xml" ContentType="application/vnd.openxmlformats-officedocument.presentationml.tags+xml"/>
  <Override PartName="/ppt/tags/tag73.xml" ContentType="application/vnd.openxmlformats-officedocument.presentationml.tags+xml"/>
  <Override PartName="/ppt/notesSlides/notesSlide22.xml" ContentType="application/vnd.openxmlformats-officedocument.presentationml.notesSlide+xml"/>
  <Override PartName="/ppt/tags/tag74.xml" ContentType="application/vnd.openxmlformats-officedocument.presentationml.tags+xml"/>
  <Override PartName="/ppt/tags/tag75.xml" ContentType="application/vnd.openxmlformats-officedocument.presentationml.tags+xml"/>
  <Override PartName="/ppt/notesSlides/notesSlide23.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78.xml" ContentType="application/vnd.openxmlformats-officedocument.presentationml.tags+xml"/>
  <Override PartName="/ppt/tags/tag79.xml" ContentType="application/vnd.openxmlformats-officedocument.presentationml.tags+xml"/>
  <Override PartName="/ppt/notesSlides/notesSlide25.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notesSlides/notesSlide26.xml" ContentType="application/vnd.openxmlformats-officedocument.presentationml.notesSlide+xml"/>
  <Override PartName="/ppt/tags/tag82.xml" ContentType="application/vnd.openxmlformats-officedocument.presentationml.tags+xml"/>
  <Override PartName="/ppt/tags/tag83.xml" ContentType="application/vnd.openxmlformats-officedocument.presentationml.tags+xml"/>
  <Override PartName="/ppt/notesSlides/notesSlide27.xml" ContentType="application/vnd.openxmlformats-officedocument.presentationml.notesSlide+xml"/>
  <Override PartName="/ppt/tags/tag84.xml" ContentType="application/vnd.openxmlformats-officedocument.presentationml.tags+xml"/>
  <Override PartName="/ppt/tags/tag85.xml" ContentType="application/vnd.openxmlformats-officedocument.presentationml.tags+xml"/>
  <Override PartName="/ppt/notesSlides/notesSlide28.xml" ContentType="application/vnd.openxmlformats-officedocument.presentationml.notesSlide+xml"/>
  <Override PartName="/ppt/tags/tag86.xml" ContentType="application/vnd.openxmlformats-officedocument.presentationml.tags+xml"/>
  <Override PartName="/ppt/tags/tag87.xml" ContentType="application/vnd.openxmlformats-officedocument.presentationml.tags+xml"/>
  <Override PartName="/ppt/notesSlides/notesSlide29.xml" ContentType="application/vnd.openxmlformats-officedocument.presentationml.notesSlide+xml"/>
  <Override PartName="/ppt/tags/tag88.xml" ContentType="application/vnd.openxmlformats-officedocument.presentationml.tags+xml"/>
  <Override PartName="/ppt/tags/tag89.xml" ContentType="application/vnd.openxmlformats-officedocument.presentationml.tags+xml"/>
  <Override PartName="/ppt/notesSlides/notesSlide30.xml" ContentType="application/vnd.openxmlformats-officedocument.presentationml.notesSlide+xml"/>
  <Override PartName="/ppt/tags/tag90.xml" ContentType="application/vnd.openxmlformats-officedocument.presentationml.tags+xml"/>
  <Override PartName="/ppt/tags/tag91.xml" ContentType="application/vnd.openxmlformats-officedocument.presentationml.tags+xml"/>
  <Override PartName="/ppt/notesSlides/notesSlide31.xml" ContentType="application/vnd.openxmlformats-officedocument.presentationml.notesSlide+xml"/>
  <Override PartName="/ppt/tags/tag92.xml" ContentType="application/vnd.openxmlformats-officedocument.presentationml.tags+xml"/>
  <Override PartName="/ppt/tags/tag93.xml" ContentType="application/vnd.openxmlformats-officedocument.presentationml.tags+xml"/>
  <Override PartName="/ppt/notesSlides/notesSlide3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94.xml" ContentType="application/vnd.openxmlformats-officedocument.presentationml.tags+xml"/>
  <Override PartName="/ppt/tags/tag95.xml" ContentType="application/vnd.openxmlformats-officedocument.presentationml.tags+xml"/>
  <Override PartName="/ppt/notesSlides/notesSlide33.xml" ContentType="application/vnd.openxmlformats-officedocument.presentationml.notesSlide+xml"/>
  <Override PartName="/ppt/tags/tag96.xml" ContentType="application/vnd.openxmlformats-officedocument.presentationml.tags+xml"/>
  <Override PartName="/ppt/tags/tag97.xml" ContentType="application/vnd.openxmlformats-officedocument.presentationml.tags+xml"/>
  <Override PartName="/ppt/notesSlides/notesSlide34.xml" ContentType="application/vnd.openxmlformats-officedocument.presentationml.notesSlide+xml"/>
  <Override PartName="/ppt/tags/tag98.xml" ContentType="application/vnd.openxmlformats-officedocument.presentationml.tags+xml"/>
  <Override PartName="/ppt/tags/tag99.xml" ContentType="application/vnd.openxmlformats-officedocument.presentationml.tags+xml"/>
  <Override PartName="/ppt/notesSlides/notesSlide35.xml" ContentType="application/vnd.openxmlformats-officedocument.presentationml.notesSlide+xml"/>
  <Override PartName="/ppt/tags/tag100.xml" ContentType="application/vnd.openxmlformats-officedocument.presentationml.tags+xml"/>
  <Override PartName="/ppt/tags/tag101.xml" ContentType="application/vnd.openxmlformats-officedocument.presentationml.tags+xml"/>
  <Override PartName="/ppt/notesSlides/notesSlide36.xml" ContentType="application/vnd.openxmlformats-officedocument.presentationml.notesSlide+xml"/>
  <Override PartName="/ppt/tags/tag102.xml" ContentType="application/vnd.openxmlformats-officedocument.presentationml.tags+xml"/>
  <Override PartName="/ppt/tags/tag103.xml" ContentType="application/vnd.openxmlformats-officedocument.presentationml.tags+xml"/>
  <Override PartName="/ppt/notesSlides/notesSlide37.xml" ContentType="application/vnd.openxmlformats-officedocument.presentationml.notesSlide+xml"/>
  <Override PartName="/ppt/tags/tag104.xml" ContentType="application/vnd.openxmlformats-officedocument.presentationml.tags+xml"/>
  <Override PartName="/ppt/tags/tag105.xml" ContentType="application/vnd.openxmlformats-officedocument.presentationml.tags+xml"/>
  <Override PartName="/ppt/notesSlides/notesSlide3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106.xml" ContentType="application/vnd.openxmlformats-officedocument.presentationml.tags+xml"/>
  <Override PartName="/ppt/tags/tag107.xml" ContentType="application/vnd.openxmlformats-officedocument.presentationml.tags+xml"/>
  <Override PartName="/ppt/notesSlides/notesSlide3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108.xml" ContentType="application/vnd.openxmlformats-officedocument.presentationml.tags+xml"/>
  <Override PartName="/ppt/tags/tag109.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47"/>
  </p:notesMasterIdLst>
  <p:handoutMasterIdLst>
    <p:handoutMasterId r:id="rId48"/>
  </p:handoutMasterIdLst>
  <p:sldIdLst>
    <p:sldId id="258" r:id="rId5"/>
    <p:sldId id="377" r:id="rId6"/>
    <p:sldId id="373" r:id="rId7"/>
    <p:sldId id="259" r:id="rId8"/>
    <p:sldId id="298" r:id="rId9"/>
    <p:sldId id="306" r:id="rId10"/>
    <p:sldId id="374" r:id="rId11"/>
    <p:sldId id="307" r:id="rId12"/>
    <p:sldId id="311" r:id="rId13"/>
    <p:sldId id="309" r:id="rId14"/>
    <p:sldId id="310" r:id="rId15"/>
    <p:sldId id="380" r:id="rId16"/>
    <p:sldId id="318" r:id="rId17"/>
    <p:sldId id="319" r:id="rId18"/>
    <p:sldId id="320" r:id="rId19"/>
    <p:sldId id="314" r:id="rId20"/>
    <p:sldId id="315" r:id="rId21"/>
    <p:sldId id="325" r:id="rId22"/>
    <p:sldId id="269" r:id="rId23"/>
    <p:sldId id="327" r:id="rId24"/>
    <p:sldId id="326" r:id="rId25"/>
    <p:sldId id="368" r:id="rId26"/>
    <p:sldId id="367" r:id="rId27"/>
    <p:sldId id="331" r:id="rId28"/>
    <p:sldId id="328" r:id="rId29"/>
    <p:sldId id="317" r:id="rId30"/>
    <p:sldId id="333" r:id="rId31"/>
    <p:sldId id="334" r:id="rId32"/>
    <p:sldId id="332" r:id="rId33"/>
    <p:sldId id="335" r:id="rId34"/>
    <p:sldId id="303" r:id="rId35"/>
    <p:sldId id="347" r:id="rId36"/>
    <p:sldId id="352" r:id="rId37"/>
    <p:sldId id="353" r:id="rId38"/>
    <p:sldId id="356" r:id="rId39"/>
    <p:sldId id="357" r:id="rId40"/>
    <p:sldId id="360" r:id="rId41"/>
    <p:sldId id="363" r:id="rId42"/>
    <p:sldId id="364" r:id="rId43"/>
    <p:sldId id="379" r:id="rId44"/>
    <p:sldId id="381" r:id="rId45"/>
    <p:sldId id="278" r:id="rId46"/>
  </p:sldIdLst>
  <p:sldSz cx="12192000" cy="6858000"/>
  <p:notesSz cx="6858000" cy="9144000"/>
  <p:custDataLst>
    <p:tags r:id="rId49"/>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504" userDrawn="1">
          <p15:clr>
            <a:srgbClr val="A4A3A4"/>
          </p15:clr>
        </p15:guide>
        <p15:guide id="4" orient="horz" pos="1776" userDrawn="1">
          <p15:clr>
            <a:srgbClr val="A4A3A4"/>
          </p15:clr>
        </p15:guide>
        <p15:guide id="5" orient="horz" pos="2736"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2BA614C-307D-85EB-6896-8828E60AC4FE}" name="Erinne Kennedy" initials="" userId="S::ErKennedy@kansascity.edu::dc372146-dd41-485f-989d-8c81864af704" providerId="AD"/>
  <p188:author id="{8385BC94-2F9A-3158-9FF5-0557951C47E3}" name="Josefine Wolfe" initials="JW" userId="S::jwolfe@carequest.org::a734271d-6a7b-4d4c-9bda-320327d397b2" providerId="AD"/>
  <p188:author id="{09B70699-0319-D40A-1726-C0B89086F054}" name="Wolfe, Josefine O" initials="JW" userId="S::jow423@eid.utexas.edu::49d78f66-35c2-4d68-a0a7-58e286d3a822" providerId="AD"/>
  <p188:author id="{7C1086A2-111A-4099-9166-FD29E2AEA109}" name="Michael Briddon" initials="MB" userId="S::mbriddon@carequest.org::53d95c7a-2db2-4e16-a4b0-3ab0fd1e3a50" providerId="AD"/>
  <p188:author id="{25DE45E3-A802-372C-6E35-EB87EF8067EC}" name="Jason Schneiderman" initials="JS" userId="S::Jason.Schneiderman@YMCA.NET::cbe8d247-c879-4f0f-a28b-d0bd778a6a4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2633"/>
    <a:srgbClr val="008CA0"/>
    <a:srgbClr val="3A913F"/>
    <a:srgbClr val="8B84D7"/>
    <a:srgbClr val="2DCCD3"/>
    <a:srgbClr val="48369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5EBD313-7DF5-4E59-BBFB-67E0711CB4EE}" v="18" dt="2026-04-09T21:55:37.381"/>
    <p1510:client id="{E996225E-113F-57EA-AE18-610C1F6E6FAC}" v="17" dt="2026-04-10T01:30:06.2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 orient="horz" pos="504"/>
        <p:guide orient="horz" pos="1776"/>
        <p:guide orient="horz" pos="2736"/>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presProps" Target="presProps.xml"/><Relationship Id="rId55"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gs" Target="tags/tag1.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96F100-58D8-1244-8AE0-FC37645F434F}" type="doc">
      <dgm:prSet loTypeId="urn:microsoft.com/office/officeart/2005/8/layout/default" loCatId="" qsTypeId="urn:microsoft.com/office/officeart/2005/8/quickstyle/simple1" qsCatId="simple" csTypeId="urn:microsoft.com/office/officeart/2005/8/colors/accent0_3" csCatId="mainScheme" phldr="1"/>
      <dgm:spPr/>
      <dgm:t>
        <a:bodyPr/>
        <a:lstStyle/>
        <a:p>
          <a:endParaRPr lang="en-US"/>
        </a:p>
      </dgm:t>
    </dgm:pt>
    <dgm:pt modelId="{73A6269D-01B1-C144-A482-9ED0710CB662}">
      <dgm:prSet phldrT="[Text]" custT="1"/>
      <dgm:spPr>
        <a:solidFill>
          <a:schemeClr val="bg2"/>
        </a:solidFill>
        <a:ln>
          <a:solidFill>
            <a:schemeClr val="tx2"/>
          </a:solidFill>
        </a:ln>
      </dgm:spPr>
      <dgm:t>
        <a:bodyPr/>
        <a:lstStyle/>
        <a:p>
          <a:r>
            <a:rPr lang="en-US" sz="2400"/>
            <a:t>Normal Human Variability</a:t>
          </a:r>
        </a:p>
      </dgm:t>
    </dgm:pt>
    <dgm:pt modelId="{84386C1F-1704-9F4F-9C91-58B234A2E85B}" type="parTrans" cxnId="{2AA51459-5852-6F40-988E-4D345F15A858}">
      <dgm:prSet/>
      <dgm:spPr/>
      <dgm:t>
        <a:bodyPr/>
        <a:lstStyle/>
        <a:p>
          <a:endParaRPr lang="en-US"/>
        </a:p>
      </dgm:t>
    </dgm:pt>
    <dgm:pt modelId="{65EC47F8-F393-A44F-9DAC-AAD93676BF14}" type="sibTrans" cxnId="{2AA51459-5852-6F40-988E-4D345F15A858}">
      <dgm:prSet/>
      <dgm:spPr/>
      <dgm:t>
        <a:bodyPr/>
        <a:lstStyle/>
        <a:p>
          <a:endParaRPr lang="en-US"/>
        </a:p>
      </dgm:t>
    </dgm:pt>
    <dgm:pt modelId="{5395D4AF-8EC3-5740-9103-903FF8517D77}">
      <dgm:prSet phldrT="[Text]" custT="1"/>
      <dgm:spPr>
        <a:solidFill>
          <a:schemeClr val="bg2"/>
        </a:solidFill>
        <a:ln>
          <a:solidFill>
            <a:schemeClr val="tx2"/>
          </a:solidFill>
        </a:ln>
      </dgm:spPr>
      <dgm:t>
        <a:bodyPr/>
        <a:lstStyle/>
        <a:p>
          <a:r>
            <a:rPr lang="en-US" sz="2400"/>
            <a:t>Unstimulated vs. Stimulated Saliva</a:t>
          </a:r>
        </a:p>
      </dgm:t>
    </dgm:pt>
    <dgm:pt modelId="{C85F5CAD-8877-C84F-9DBC-88D957273BF1}" type="parTrans" cxnId="{31425F01-4266-8641-A195-C8E7323E2741}">
      <dgm:prSet/>
      <dgm:spPr/>
      <dgm:t>
        <a:bodyPr/>
        <a:lstStyle/>
        <a:p>
          <a:endParaRPr lang="en-US"/>
        </a:p>
      </dgm:t>
    </dgm:pt>
    <dgm:pt modelId="{FEB7618B-C8FE-284D-B2E0-9C2E3891A4A5}" type="sibTrans" cxnId="{31425F01-4266-8641-A195-C8E7323E2741}">
      <dgm:prSet/>
      <dgm:spPr/>
      <dgm:t>
        <a:bodyPr/>
        <a:lstStyle/>
        <a:p>
          <a:endParaRPr lang="en-US"/>
        </a:p>
      </dgm:t>
    </dgm:pt>
    <dgm:pt modelId="{328B9016-7F2F-8440-879F-D7EB36772A99}">
      <dgm:prSet phldrT="[Text]" custT="1"/>
      <dgm:spPr>
        <a:solidFill>
          <a:schemeClr val="bg2"/>
        </a:solidFill>
        <a:ln>
          <a:solidFill>
            <a:schemeClr val="tx2"/>
          </a:solidFill>
        </a:ln>
      </dgm:spPr>
      <dgm:t>
        <a:bodyPr/>
        <a:lstStyle/>
        <a:p>
          <a:r>
            <a:rPr lang="en-US" sz="2400"/>
            <a:t>Aging</a:t>
          </a:r>
        </a:p>
      </dgm:t>
    </dgm:pt>
    <dgm:pt modelId="{6B15B74C-1CDB-2C42-9AAD-B7E59F988E12}" type="parTrans" cxnId="{E0EE16BF-990E-014F-9573-0D42CAE8A55C}">
      <dgm:prSet/>
      <dgm:spPr/>
      <dgm:t>
        <a:bodyPr/>
        <a:lstStyle/>
        <a:p>
          <a:endParaRPr lang="en-US"/>
        </a:p>
      </dgm:t>
    </dgm:pt>
    <dgm:pt modelId="{320BFE14-D523-4A4B-A4B3-718A758BED29}" type="sibTrans" cxnId="{E0EE16BF-990E-014F-9573-0D42CAE8A55C}">
      <dgm:prSet/>
      <dgm:spPr/>
      <dgm:t>
        <a:bodyPr/>
        <a:lstStyle/>
        <a:p>
          <a:endParaRPr lang="en-US"/>
        </a:p>
      </dgm:t>
    </dgm:pt>
    <dgm:pt modelId="{176A0D2B-A935-8445-B2EB-B739630E5A5A}">
      <dgm:prSet phldrT="[Text]" custT="1"/>
      <dgm:spPr>
        <a:solidFill>
          <a:schemeClr val="bg2"/>
        </a:solidFill>
        <a:ln>
          <a:solidFill>
            <a:schemeClr val="tx2"/>
          </a:solidFill>
        </a:ln>
      </dgm:spPr>
      <dgm:t>
        <a:bodyPr/>
        <a:lstStyle/>
        <a:p>
          <a:r>
            <a:rPr lang="en-US" sz="2400"/>
            <a:t>Medications</a:t>
          </a:r>
        </a:p>
      </dgm:t>
    </dgm:pt>
    <dgm:pt modelId="{FDE2BFF5-3285-4740-8B85-5577046C6083}" type="parTrans" cxnId="{0135C210-4E8E-A042-86A0-427AAF28A8D4}">
      <dgm:prSet/>
      <dgm:spPr/>
      <dgm:t>
        <a:bodyPr/>
        <a:lstStyle/>
        <a:p>
          <a:endParaRPr lang="en-US"/>
        </a:p>
      </dgm:t>
    </dgm:pt>
    <dgm:pt modelId="{6777325E-FD61-224D-86FD-1C4E7D8CF1DC}" type="sibTrans" cxnId="{0135C210-4E8E-A042-86A0-427AAF28A8D4}">
      <dgm:prSet/>
      <dgm:spPr/>
      <dgm:t>
        <a:bodyPr/>
        <a:lstStyle/>
        <a:p>
          <a:endParaRPr lang="en-US"/>
        </a:p>
      </dgm:t>
    </dgm:pt>
    <dgm:pt modelId="{9B710CD7-F8C6-4344-910F-650C54FD701D}">
      <dgm:prSet phldrT="[Text]" custT="1"/>
      <dgm:spPr>
        <a:solidFill>
          <a:schemeClr val="bg2"/>
        </a:solidFill>
        <a:ln>
          <a:solidFill>
            <a:schemeClr val="tx2"/>
          </a:solidFill>
        </a:ln>
      </dgm:spPr>
      <dgm:t>
        <a:bodyPr/>
        <a:lstStyle/>
        <a:p>
          <a:r>
            <a:rPr lang="en-US" sz="2400"/>
            <a:t>Disease</a:t>
          </a:r>
        </a:p>
        <a:p>
          <a:r>
            <a:rPr lang="en-US" sz="2400"/>
            <a:t>(ex. CF, Sjögren’s Syndrome)</a:t>
          </a:r>
        </a:p>
      </dgm:t>
    </dgm:pt>
    <dgm:pt modelId="{9ED047CB-1BE1-FC4E-96D5-0AF846BCF064}" type="parTrans" cxnId="{931D6DC0-FDBB-3C48-843B-9B347C49EC14}">
      <dgm:prSet/>
      <dgm:spPr/>
      <dgm:t>
        <a:bodyPr/>
        <a:lstStyle/>
        <a:p>
          <a:endParaRPr lang="en-US"/>
        </a:p>
      </dgm:t>
    </dgm:pt>
    <dgm:pt modelId="{6387079F-FFA4-7A4A-A310-BB981D9A04A7}" type="sibTrans" cxnId="{931D6DC0-FDBB-3C48-843B-9B347C49EC14}">
      <dgm:prSet/>
      <dgm:spPr/>
      <dgm:t>
        <a:bodyPr/>
        <a:lstStyle/>
        <a:p>
          <a:endParaRPr lang="en-US"/>
        </a:p>
      </dgm:t>
    </dgm:pt>
    <dgm:pt modelId="{C3A90CC8-91E1-2D42-ACD5-CB2AF53528D6}">
      <dgm:prSet phldrT="[Text]" custT="1"/>
      <dgm:spPr>
        <a:solidFill>
          <a:schemeClr val="bg2"/>
        </a:solidFill>
        <a:ln>
          <a:solidFill>
            <a:schemeClr val="tx2"/>
          </a:solidFill>
        </a:ln>
      </dgm:spPr>
      <dgm:t>
        <a:bodyPr/>
        <a:lstStyle/>
        <a:p>
          <a:r>
            <a:rPr lang="en-US" sz="2400"/>
            <a:t>Circadian Rhythms</a:t>
          </a:r>
        </a:p>
      </dgm:t>
    </dgm:pt>
    <dgm:pt modelId="{4F6134D4-D3FA-E646-94E1-7FA7FC494893}" type="parTrans" cxnId="{262245E4-C591-5146-8E8C-4BFD03DA66A1}">
      <dgm:prSet/>
      <dgm:spPr/>
      <dgm:t>
        <a:bodyPr/>
        <a:lstStyle/>
        <a:p>
          <a:endParaRPr lang="en-US"/>
        </a:p>
      </dgm:t>
    </dgm:pt>
    <dgm:pt modelId="{9121BCE0-DB6D-624F-B406-739D6D80E09C}" type="sibTrans" cxnId="{262245E4-C591-5146-8E8C-4BFD03DA66A1}">
      <dgm:prSet/>
      <dgm:spPr/>
      <dgm:t>
        <a:bodyPr/>
        <a:lstStyle/>
        <a:p>
          <a:endParaRPr lang="en-US"/>
        </a:p>
      </dgm:t>
    </dgm:pt>
    <dgm:pt modelId="{F56BBE26-34AB-AA4D-959D-218C5F8073B7}" type="pres">
      <dgm:prSet presAssocID="{AF96F100-58D8-1244-8AE0-FC37645F434F}" presName="diagram" presStyleCnt="0">
        <dgm:presLayoutVars>
          <dgm:dir/>
          <dgm:resizeHandles val="exact"/>
        </dgm:presLayoutVars>
      </dgm:prSet>
      <dgm:spPr/>
    </dgm:pt>
    <dgm:pt modelId="{CF27FB22-B712-6141-BB71-BE0DB7314F65}" type="pres">
      <dgm:prSet presAssocID="{73A6269D-01B1-C144-A482-9ED0710CB662}" presName="node" presStyleLbl="node1" presStyleIdx="0" presStyleCnt="6">
        <dgm:presLayoutVars>
          <dgm:bulletEnabled val="1"/>
        </dgm:presLayoutVars>
      </dgm:prSet>
      <dgm:spPr/>
    </dgm:pt>
    <dgm:pt modelId="{86016FC7-EEF7-7A4F-9089-B019226E86A9}" type="pres">
      <dgm:prSet presAssocID="{65EC47F8-F393-A44F-9DAC-AAD93676BF14}" presName="sibTrans" presStyleCnt="0"/>
      <dgm:spPr/>
    </dgm:pt>
    <dgm:pt modelId="{E2C1F77F-FDEC-C848-8577-A03F6B2CA4C9}" type="pres">
      <dgm:prSet presAssocID="{5395D4AF-8EC3-5740-9103-903FF8517D77}" presName="node" presStyleLbl="node1" presStyleIdx="1" presStyleCnt="6">
        <dgm:presLayoutVars>
          <dgm:bulletEnabled val="1"/>
        </dgm:presLayoutVars>
      </dgm:prSet>
      <dgm:spPr/>
    </dgm:pt>
    <dgm:pt modelId="{31D0D760-1572-7846-B6FB-CE8E22788FE4}" type="pres">
      <dgm:prSet presAssocID="{FEB7618B-C8FE-284D-B2E0-9C2E3891A4A5}" presName="sibTrans" presStyleCnt="0"/>
      <dgm:spPr/>
    </dgm:pt>
    <dgm:pt modelId="{613D46FF-0A6F-2740-939A-9763C5199896}" type="pres">
      <dgm:prSet presAssocID="{328B9016-7F2F-8440-879F-D7EB36772A99}" presName="node" presStyleLbl="node1" presStyleIdx="2" presStyleCnt="6">
        <dgm:presLayoutVars>
          <dgm:bulletEnabled val="1"/>
        </dgm:presLayoutVars>
      </dgm:prSet>
      <dgm:spPr/>
    </dgm:pt>
    <dgm:pt modelId="{D5AF7A86-92BB-C44A-A2EC-8FA722F5A16D}" type="pres">
      <dgm:prSet presAssocID="{320BFE14-D523-4A4B-A4B3-718A758BED29}" presName="sibTrans" presStyleCnt="0"/>
      <dgm:spPr/>
    </dgm:pt>
    <dgm:pt modelId="{1279A5A5-D059-1241-97A2-1A5179F49489}" type="pres">
      <dgm:prSet presAssocID="{176A0D2B-A935-8445-B2EB-B739630E5A5A}" presName="node" presStyleLbl="node1" presStyleIdx="3" presStyleCnt="6">
        <dgm:presLayoutVars>
          <dgm:bulletEnabled val="1"/>
        </dgm:presLayoutVars>
      </dgm:prSet>
      <dgm:spPr/>
    </dgm:pt>
    <dgm:pt modelId="{03816ACB-CAB8-7B4D-898B-5898AEE69A03}" type="pres">
      <dgm:prSet presAssocID="{6777325E-FD61-224D-86FD-1C4E7D8CF1DC}" presName="sibTrans" presStyleCnt="0"/>
      <dgm:spPr/>
    </dgm:pt>
    <dgm:pt modelId="{29067F81-2AE8-5945-A08A-41CC6D4449F9}" type="pres">
      <dgm:prSet presAssocID="{9B710CD7-F8C6-4344-910F-650C54FD701D}" presName="node" presStyleLbl="node1" presStyleIdx="4" presStyleCnt="6">
        <dgm:presLayoutVars>
          <dgm:bulletEnabled val="1"/>
        </dgm:presLayoutVars>
      </dgm:prSet>
      <dgm:spPr/>
    </dgm:pt>
    <dgm:pt modelId="{216372B3-E422-9A43-834C-2D009623C80B}" type="pres">
      <dgm:prSet presAssocID="{6387079F-FFA4-7A4A-A310-BB981D9A04A7}" presName="sibTrans" presStyleCnt="0"/>
      <dgm:spPr/>
    </dgm:pt>
    <dgm:pt modelId="{B5ECE4BB-CAA2-8447-9916-22FCEAF4FD7C}" type="pres">
      <dgm:prSet presAssocID="{C3A90CC8-91E1-2D42-ACD5-CB2AF53528D6}" presName="node" presStyleLbl="node1" presStyleIdx="5" presStyleCnt="6">
        <dgm:presLayoutVars>
          <dgm:bulletEnabled val="1"/>
        </dgm:presLayoutVars>
      </dgm:prSet>
      <dgm:spPr/>
    </dgm:pt>
  </dgm:ptLst>
  <dgm:cxnLst>
    <dgm:cxn modelId="{31425F01-4266-8641-A195-C8E7323E2741}" srcId="{AF96F100-58D8-1244-8AE0-FC37645F434F}" destId="{5395D4AF-8EC3-5740-9103-903FF8517D77}" srcOrd="1" destOrd="0" parTransId="{C85F5CAD-8877-C84F-9DBC-88D957273BF1}" sibTransId="{FEB7618B-C8FE-284D-B2E0-9C2E3891A4A5}"/>
    <dgm:cxn modelId="{953AD606-631C-2945-AD4A-D12AC29DCAF5}" type="presOf" srcId="{9B710CD7-F8C6-4344-910F-650C54FD701D}" destId="{29067F81-2AE8-5945-A08A-41CC6D4449F9}" srcOrd="0" destOrd="0" presId="urn:microsoft.com/office/officeart/2005/8/layout/default"/>
    <dgm:cxn modelId="{0135C210-4E8E-A042-86A0-427AAF28A8D4}" srcId="{AF96F100-58D8-1244-8AE0-FC37645F434F}" destId="{176A0D2B-A935-8445-B2EB-B739630E5A5A}" srcOrd="3" destOrd="0" parTransId="{FDE2BFF5-3285-4740-8B85-5577046C6083}" sibTransId="{6777325E-FD61-224D-86FD-1C4E7D8CF1DC}"/>
    <dgm:cxn modelId="{763F951E-DF7A-2C4F-9A2F-DA597ABBC2A1}" type="presOf" srcId="{C3A90CC8-91E1-2D42-ACD5-CB2AF53528D6}" destId="{B5ECE4BB-CAA2-8447-9916-22FCEAF4FD7C}" srcOrd="0" destOrd="0" presId="urn:microsoft.com/office/officeart/2005/8/layout/default"/>
    <dgm:cxn modelId="{D28B365C-C8B7-C841-905A-1EDAEB88F58C}" type="presOf" srcId="{73A6269D-01B1-C144-A482-9ED0710CB662}" destId="{CF27FB22-B712-6141-BB71-BE0DB7314F65}" srcOrd="0" destOrd="0" presId="urn:microsoft.com/office/officeart/2005/8/layout/default"/>
    <dgm:cxn modelId="{2AA51459-5852-6F40-988E-4D345F15A858}" srcId="{AF96F100-58D8-1244-8AE0-FC37645F434F}" destId="{73A6269D-01B1-C144-A482-9ED0710CB662}" srcOrd="0" destOrd="0" parTransId="{84386C1F-1704-9F4F-9C91-58B234A2E85B}" sibTransId="{65EC47F8-F393-A44F-9DAC-AAD93676BF14}"/>
    <dgm:cxn modelId="{C295F88C-4E1D-654B-9568-A0D0BF1B343F}" type="presOf" srcId="{AF96F100-58D8-1244-8AE0-FC37645F434F}" destId="{F56BBE26-34AB-AA4D-959D-218C5F8073B7}" srcOrd="0" destOrd="0" presId="urn:microsoft.com/office/officeart/2005/8/layout/default"/>
    <dgm:cxn modelId="{9EF02896-D401-494F-B345-FF5D7EEC6C0E}" type="presOf" srcId="{328B9016-7F2F-8440-879F-D7EB36772A99}" destId="{613D46FF-0A6F-2740-939A-9763C5199896}" srcOrd="0" destOrd="0" presId="urn:microsoft.com/office/officeart/2005/8/layout/default"/>
    <dgm:cxn modelId="{307AD6A1-44BB-C547-9B84-59F2F582A4A4}" type="presOf" srcId="{176A0D2B-A935-8445-B2EB-B739630E5A5A}" destId="{1279A5A5-D059-1241-97A2-1A5179F49489}" srcOrd="0" destOrd="0" presId="urn:microsoft.com/office/officeart/2005/8/layout/default"/>
    <dgm:cxn modelId="{E0EE16BF-990E-014F-9573-0D42CAE8A55C}" srcId="{AF96F100-58D8-1244-8AE0-FC37645F434F}" destId="{328B9016-7F2F-8440-879F-D7EB36772A99}" srcOrd="2" destOrd="0" parTransId="{6B15B74C-1CDB-2C42-9AAD-B7E59F988E12}" sibTransId="{320BFE14-D523-4A4B-A4B3-718A758BED29}"/>
    <dgm:cxn modelId="{931D6DC0-FDBB-3C48-843B-9B347C49EC14}" srcId="{AF96F100-58D8-1244-8AE0-FC37645F434F}" destId="{9B710CD7-F8C6-4344-910F-650C54FD701D}" srcOrd="4" destOrd="0" parTransId="{9ED047CB-1BE1-FC4E-96D5-0AF846BCF064}" sibTransId="{6387079F-FFA4-7A4A-A310-BB981D9A04A7}"/>
    <dgm:cxn modelId="{6819E8DC-E40E-EA46-BA3B-0243F2EE68FF}" type="presOf" srcId="{5395D4AF-8EC3-5740-9103-903FF8517D77}" destId="{E2C1F77F-FDEC-C848-8577-A03F6B2CA4C9}" srcOrd="0" destOrd="0" presId="urn:microsoft.com/office/officeart/2005/8/layout/default"/>
    <dgm:cxn modelId="{262245E4-C591-5146-8E8C-4BFD03DA66A1}" srcId="{AF96F100-58D8-1244-8AE0-FC37645F434F}" destId="{C3A90CC8-91E1-2D42-ACD5-CB2AF53528D6}" srcOrd="5" destOrd="0" parTransId="{4F6134D4-D3FA-E646-94E1-7FA7FC494893}" sibTransId="{9121BCE0-DB6D-624F-B406-739D6D80E09C}"/>
    <dgm:cxn modelId="{1589F349-AEE7-2E4C-82E6-560ECEE7829F}" type="presParOf" srcId="{F56BBE26-34AB-AA4D-959D-218C5F8073B7}" destId="{CF27FB22-B712-6141-BB71-BE0DB7314F65}" srcOrd="0" destOrd="0" presId="urn:microsoft.com/office/officeart/2005/8/layout/default"/>
    <dgm:cxn modelId="{2F5A9197-9097-1341-8F00-43B167BF6DCC}" type="presParOf" srcId="{F56BBE26-34AB-AA4D-959D-218C5F8073B7}" destId="{86016FC7-EEF7-7A4F-9089-B019226E86A9}" srcOrd="1" destOrd="0" presId="urn:microsoft.com/office/officeart/2005/8/layout/default"/>
    <dgm:cxn modelId="{6C2020AF-AEE9-3043-A92F-0B30124089F8}" type="presParOf" srcId="{F56BBE26-34AB-AA4D-959D-218C5F8073B7}" destId="{E2C1F77F-FDEC-C848-8577-A03F6B2CA4C9}" srcOrd="2" destOrd="0" presId="urn:microsoft.com/office/officeart/2005/8/layout/default"/>
    <dgm:cxn modelId="{BC1794A8-A421-B74C-83B3-1270A0A30374}" type="presParOf" srcId="{F56BBE26-34AB-AA4D-959D-218C5F8073B7}" destId="{31D0D760-1572-7846-B6FB-CE8E22788FE4}" srcOrd="3" destOrd="0" presId="urn:microsoft.com/office/officeart/2005/8/layout/default"/>
    <dgm:cxn modelId="{1CEA571B-6387-DE41-A85A-A2B917D08BA8}" type="presParOf" srcId="{F56BBE26-34AB-AA4D-959D-218C5F8073B7}" destId="{613D46FF-0A6F-2740-939A-9763C5199896}" srcOrd="4" destOrd="0" presId="urn:microsoft.com/office/officeart/2005/8/layout/default"/>
    <dgm:cxn modelId="{1AB7A0CE-76B5-9B44-B925-898443B131A6}" type="presParOf" srcId="{F56BBE26-34AB-AA4D-959D-218C5F8073B7}" destId="{D5AF7A86-92BB-C44A-A2EC-8FA722F5A16D}" srcOrd="5" destOrd="0" presId="urn:microsoft.com/office/officeart/2005/8/layout/default"/>
    <dgm:cxn modelId="{1298FB05-FFB6-FA4F-B728-3FCEDCEF088D}" type="presParOf" srcId="{F56BBE26-34AB-AA4D-959D-218C5F8073B7}" destId="{1279A5A5-D059-1241-97A2-1A5179F49489}" srcOrd="6" destOrd="0" presId="urn:microsoft.com/office/officeart/2005/8/layout/default"/>
    <dgm:cxn modelId="{ADE7367A-9C29-764D-AED5-2069F9EA8AB1}" type="presParOf" srcId="{F56BBE26-34AB-AA4D-959D-218C5F8073B7}" destId="{03816ACB-CAB8-7B4D-898B-5898AEE69A03}" srcOrd="7" destOrd="0" presId="urn:microsoft.com/office/officeart/2005/8/layout/default"/>
    <dgm:cxn modelId="{D09CE8FA-430A-C74B-A3EC-2E7CA1309ED3}" type="presParOf" srcId="{F56BBE26-34AB-AA4D-959D-218C5F8073B7}" destId="{29067F81-2AE8-5945-A08A-41CC6D4449F9}" srcOrd="8" destOrd="0" presId="urn:microsoft.com/office/officeart/2005/8/layout/default"/>
    <dgm:cxn modelId="{172D5772-710B-304F-B0AA-FC34E68C4654}" type="presParOf" srcId="{F56BBE26-34AB-AA4D-959D-218C5F8073B7}" destId="{216372B3-E422-9A43-834C-2D009623C80B}" srcOrd="9" destOrd="0" presId="urn:microsoft.com/office/officeart/2005/8/layout/default"/>
    <dgm:cxn modelId="{F8398F7D-5693-5742-A4AA-95DDF18D18EB}" type="presParOf" srcId="{F56BBE26-34AB-AA4D-959D-218C5F8073B7}" destId="{B5ECE4BB-CAA2-8447-9916-22FCEAF4FD7C}" srcOrd="10"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C484D65-FC4A-7341-82CC-44A9FC1F2FEA}" type="doc">
      <dgm:prSet loTypeId="urn:microsoft.com/office/officeart/2005/8/layout/venn3" loCatId="" qsTypeId="urn:microsoft.com/office/officeart/2005/8/quickstyle/simple1" qsCatId="simple" csTypeId="urn:microsoft.com/office/officeart/2005/8/colors/accent0_3" csCatId="mainScheme" phldr="1"/>
      <dgm:spPr/>
      <dgm:t>
        <a:bodyPr/>
        <a:lstStyle/>
        <a:p>
          <a:endParaRPr lang="en-US"/>
        </a:p>
      </dgm:t>
    </dgm:pt>
    <dgm:pt modelId="{C1771788-BBDA-814E-B773-BA8798CAE34E}">
      <dgm:prSet phldrT="[Text]"/>
      <dgm:spPr>
        <a:solidFill>
          <a:schemeClr val="bg2">
            <a:alpha val="50000"/>
          </a:schemeClr>
        </a:solidFill>
      </dgm:spPr>
      <dgm:t>
        <a:bodyPr/>
        <a:lstStyle/>
        <a:p>
          <a:r>
            <a:rPr lang="en-US"/>
            <a:t>Counteracts acid production</a:t>
          </a:r>
        </a:p>
      </dgm:t>
    </dgm:pt>
    <dgm:pt modelId="{B61C4769-4533-1941-A068-9EEC040549EE}" type="parTrans" cxnId="{ACBA6C06-8F04-1C44-B5CD-41E35B850781}">
      <dgm:prSet/>
      <dgm:spPr/>
      <dgm:t>
        <a:bodyPr/>
        <a:lstStyle/>
        <a:p>
          <a:endParaRPr lang="en-US"/>
        </a:p>
      </dgm:t>
    </dgm:pt>
    <dgm:pt modelId="{E8F6DFB7-7697-8F42-94DE-37BB4C7DE529}" type="sibTrans" cxnId="{ACBA6C06-8F04-1C44-B5CD-41E35B850781}">
      <dgm:prSet/>
      <dgm:spPr/>
      <dgm:t>
        <a:bodyPr/>
        <a:lstStyle/>
        <a:p>
          <a:endParaRPr lang="en-US"/>
        </a:p>
      </dgm:t>
    </dgm:pt>
    <dgm:pt modelId="{667D71B0-F676-F742-8FB0-2ED0BEA470D8}">
      <dgm:prSet phldrT="[Text]"/>
      <dgm:spPr>
        <a:solidFill>
          <a:schemeClr val="bg2">
            <a:alpha val="50000"/>
          </a:schemeClr>
        </a:solidFill>
      </dgm:spPr>
      <dgm:t>
        <a:bodyPr/>
        <a:lstStyle/>
        <a:p>
          <a:r>
            <a:rPr lang="en-US"/>
            <a:t>Helps maintain pH balance</a:t>
          </a:r>
        </a:p>
      </dgm:t>
    </dgm:pt>
    <dgm:pt modelId="{48761D51-5130-BB47-96BF-64E7C189787F}" type="parTrans" cxnId="{B4C50F8D-EEFE-6D47-B65F-EB05AB9236F2}">
      <dgm:prSet/>
      <dgm:spPr/>
      <dgm:t>
        <a:bodyPr/>
        <a:lstStyle/>
        <a:p>
          <a:endParaRPr lang="en-US"/>
        </a:p>
      </dgm:t>
    </dgm:pt>
    <dgm:pt modelId="{E5E79CAB-29AF-AB42-9090-1ED38DFEFFA8}" type="sibTrans" cxnId="{B4C50F8D-EEFE-6D47-B65F-EB05AB9236F2}">
      <dgm:prSet/>
      <dgm:spPr/>
      <dgm:t>
        <a:bodyPr/>
        <a:lstStyle/>
        <a:p>
          <a:endParaRPr lang="en-US"/>
        </a:p>
      </dgm:t>
    </dgm:pt>
    <dgm:pt modelId="{F9A3AE80-908B-8442-BF0D-11B68B2C9934}">
      <dgm:prSet phldrT="[Text]"/>
      <dgm:spPr>
        <a:solidFill>
          <a:schemeClr val="bg2">
            <a:alpha val="50313"/>
          </a:schemeClr>
        </a:solidFill>
      </dgm:spPr>
      <dgm:t>
        <a:bodyPr/>
        <a:lstStyle/>
        <a:p>
          <a:r>
            <a:rPr lang="en-US"/>
            <a:t>Reduces risk of demineralization</a:t>
          </a:r>
        </a:p>
      </dgm:t>
    </dgm:pt>
    <dgm:pt modelId="{A2C35E52-1502-3A40-806B-30C0B3A481D0}" type="parTrans" cxnId="{7767284D-71A4-5342-A804-B3BA25865628}">
      <dgm:prSet/>
      <dgm:spPr/>
      <dgm:t>
        <a:bodyPr/>
        <a:lstStyle/>
        <a:p>
          <a:endParaRPr lang="en-US"/>
        </a:p>
      </dgm:t>
    </dgm:pt>
    <dgm:pt modelId="{F0F58C17-6BBC-7F4F-8CD1-BED4DD568A92}" type="sibTrans" cxnId="{7767284D-71A4-5342-A804-B3BA25865628}">
      <dgm:prSet/>
      <dgm:spPr/>
      <dgm:t>
        <a:bodyPr/>
        <a:lstStyle/>
        <a:p>
          <a:endParaRPr lang="en-US"/>
        </a:p>
      </dgm:t>
    </dgm:pt>
    <dgm:pt modelId="{694B9ECE-3A02-E944-9813-F5AF2EB60147}" type="pres">
      <dgm:prSet presAssocID="{BC484D65-FC4A-7341-82CC-44A9FC1F2FEA}" presName="Name0" presStyleCnt="0">
        <dgm:presLayoutVars>
          <dgm:dir/>
          <dgm:resizeHandles val="exact"/>
        </dgm:presLayoutVars>
      </dgm:prSet>
      <dgm:spPr/>
    </dgm:pt>
    <dgm:pt modelId="{C941DD7B-F665-4C4D-AE27-AFF80F056181}" type="pres">
      <dgm:prSet presAssocID="{C1771788-BBDA-814E-B773-BA8798CAE34E}" presName="Name5" presStyleLbl="vennNode1" presStyleIdx="0" presStyleCnt="3">
        <dgm:presLayoutVars>
          <dgm:bulletEnabled val="1"/>
        </dgm:presLayoutVars>
      </dgm:prSet>
      <dgm:spPr/>
    </dgm:pt>
    <dgm:pt modelId="{08159713-C0CD-2045-A401-C124CB06DA34}" type="pres">
      <dgm:prSet presAssocID="{E8F6DFB7-7697-8F42-94DE-37BB4C7DE529}" presName="space" presStyleCnt="0"/>
      <dgm:spPr/>
    </dgm:pt>
    <dgm:pt modelId="{B198DD24-0B12-C44A-966B-6E4385DE41A6}" type="pres">
      <dgm:prSet presAssocID="{667D71B0-F676-F742-8FB0-2ED0BEA470D8}" presName="Name5" presStyleLbl="vennNode1" presStyleIdx="1" presStyleCnt="3">
        <dgm:presLayoutVars>
          <dgm:bulletEnabled val="1"/>
        </dgm:presLayoutVars>
      </dgm:prSet>
      <dgm:spPr/>
    </dgm:pt>
    <dgm:pt modelId="{A51218D6-FB67-8B4E-8867-E07C0428259B}" type="pres">
      <dgm:prSet presAssocID="{E5E79CAB-29AF-AB42-9090-1ED38DFEFFA8}" presName="space" presStyleCnt="0"/>
      <dgm:spPr/>
    </dgm:pt>
    <dgm:pt modelId="{5D199238-09E8-574B-99C7-9E7DC6D8B284}" type="pres">
      <dgm:prSet presAssocID="{F9A3AE80-908B-8442-BF0D-11B68B2C9934}" presName="Name5" presStyleLbl="vennNode1" presStyleIdx="2" presStyleCnt="3">
        <dgm:presLayoutVars>
          <dgm:bulletEnabled val="1"/>
        </dgm:presLayoutVars>
      </dgm:prSet>
      <dgm:spPr/>
    </dgm:pt>
  </dgm:ptLst>
  <dgm:cxnLst>
    <dgm:cxn modelId="{ACBA6C06-8F04-1C44-B5CD-41E35B850781}" srcId="{BC484D65-FC4A-7341-82CC-44A9FC1F2FEA}" destId="{C1771788-BBDA-814E-B773-BA8798CAE34E}" srcOrd="0" destOrd="0" parTransId="{B61C4769-4533-1941-A068-9EEC040549EE}" sibTransId="{E8F6DFB7-7697-8F42-94DE-37BB4C7DE529}"/>
    <dgm:cxn modelId="{27317A43-7C2F-3D4C-8204-431E735C3806}" type="presOf" srcId="{667D71B0-F676-F742-8FB0-2ED0BEA470D8}" destId="{B198DD24-0B12-C44A-966B-6E4385DE41A6}" srcOrd="0" destOrd="0" presId="urn:microsoft.com/office/officeart/2005/8/layout/venn3"/>
    <dgm:cxn modelId="{7767284D-71A4-5342-A804-B3BA25865628}" srcId="{BC484D65-FC4A-7341-82CC-44A9FC1F2FEA}" destId="{F9A3AE80-908B-8442-BF0D-11B68B2C9934}" srcOrd="2" destOrd="0" parTransId="{A2C35E52-1502-3A40-806B-30C0B3A481D0}" sibTransId="{F0F58C17-6BBC-7F4F-8CD1-BED4DD568A92}"/>
    <dgm:cxn modelId="{B4C50F8D-EEFE-6D47-B65F-EB05AB9236F2}" srcId="{BC484D65-FC4A-7341-82CC-44A9FC1F2FEA}" destId="{667D71B0-F676-F742-8FB0-2ED0BEA470D8}" srcOrd="1" destOrd="0" parTransId="{48761D51-5130-BB47-96BF-64E7C189787F}" sibTransId="{E5E79CAB-29AF-AB42-9090-1ED38DFEFFA8}"/>
    <dgm:cxn modelId="{DC6E8C99-FF7E-0D4E-B22D-8A7CBADE421D}" type="presOf" srcId="{BC484D65-FC4A-7341-82CC-44A9FC1F2FEA}" destId="{694B9ECE-3A02-E944-9813-F5AF2EB60147}" srcOrd="0" destOrd="0" presId="urn:microsoft.com/office/officeart/2005/8/layout/venn3"/>
    <dgm:cxn modelId="{B509B2C5-B6A8-9D4D-9B04-9A16406BF33C}" type="presOf" srcId="{F9A3AE80-908B-8442-BF0D-11B68B2C9934}" destId="{5D199238-09E8-574B-99C7-9E7DC6D8B284}" srcOrd="0" destOrd="0" presId="urn:microsoft.com/office/officeart/2005/8/layout/venn3"/>
    <dgm:cxn modelId="{EBA542D2-0A78-AF49-AC5D-A9EB3E13AB6C}" type="presOf" srcId="{C1771788-BBDA-814E-B773-BA8798CAE34E}" destId="{C941DD7B-F665-4C4D-AE27-AFF80F056181}" srcOrd="0" destOrd="0" presId="urn:microsoft.com/office/officeart/2005/8/layout/venn3"/>
    <dgm:cxn modelId="{A03EE7CE-B1FE-4344-B70A-EA1C129B0E9B}" type="presParOf" srcId="{694B9ECE-3A02-E944-9813-F5AF2EB60147}" destId="{C941DD7B-F665-4C4D-AE27-AFF80F056181}" srcOrd="0" destOrd="0" presId="urn:microsoft.com/office/officeart/2005/8/layout/venn3"/>
    <dgm:cxn modelId="{D421BD2F-DBF0-DB4F-80DA-14DB3017625E}" type="presParOf" srcId="{694B9ECE-3A02-E944-9813-F5AF2EB60147}" destId="{08159713-C0CD-2045-A401-C124CB06DA34}" srcOrd="1" destOrd="0" presId="urn:microsoft.com/office/officeart/2005/8/layout/venn3"/>
    <dgm:cxn modelId="{3AD6916F-202A-8843-935D-A991C23695CE}" type="presParOf" srcId="{694B9ECE-3A02-E944-9813-F5AF2EB60147}" destId="{B198DD24-0B12-C44A-966B-6E4385DE41A6}" srcOrd="2" destOrd="0" presId="urn:microsoft.com/office/officeart/2005/8/layout/venn3"/>
    <dgm:cxn modelId="{8A6C99CF-091C-224B-984D-51F5F3BB0CA1}" type="presParOf" srcId="{694B9ECE-3A02-E944-9813-F5AF2EB60147}" destId="{A51218D6-FB67-8B4E-8867-E07C0428259B}" srcOrd="3" destOrd="0" presId="urn:microsoft.com/office/officeart/2005/8/layout/venn3"/>
    <dgm:cxn modelId="{46205074-5ED4-E54A-89B7-4D628020690E}" type="presParOf" srcId="{694B9ECE-3A02-E944-9813-F5AF2EB60147}" destId="{5D199238-09E8-574B-99C7-9E7DC6D8B284}" srcOrd="4" destOrd="0" presId="urn:microsoft.com/office/officeart/2005/8/layout/venn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F96F100-58D8-1244-8AE0-FC37645F434F}" type="doc">
      <dgm:prSet loTypeId="urn:microsoft.com/office/officeart/2005/8/layout/default" loCatId="" qsTypeId="urn:microsoft.com/office/officeart/2005/8/quickstyle/simple1" qsCatId="simple" csTypeId="urn:microsoft.com/office/officeart/2005/8/colors/accent0_3" csCatId="mainScheme" phldr="1"/>
      <dgm:spPr/>
      <dgm:t>
        <a:bodyPr/>
        <a:lstStyle/>
        <a:p>
          <a:endParaRPr lang="en-US"/>
        </a:p>
      </dgm:t>
    </dgm:pt>
    <dgm:pt modelId="{73A6269D-01B1-C144-A482-9ED0710CB662}">
      <dgm:prSet phldrT="[Text]" custT="1"/>
      <dgm:spPr>
        <a:solidFill>
          <a:schemeClr val="bg2"/>
        </a:solidFill>
        <a:ln>
          <a:solidFill>
            <a:schemeClr val="tx2"/>
          </a:solidFill>
        </a:ln>
      </dgm:spPr>
      <dgm:t>
        <a:bodyPr/>
        <a:lstStyle/>
        <a:p>
          <a:r>
            <a:rPr lang="en-US" sz="2400"/>
            <a:t>Acid Reflux</a:t>
          </a:r>
        </a:p>
      </dgm:t>
    </dgm:pt>
    <dgm:pt modelId="{84386C1F-1704-9F4F-9C91-58B234A2E85B}" type="parTrans" cxnId="{2AA51459-5852-6F40-988E-4D345F15A858}">
      <dgm:prSet/>
      <dgm:spPr/>
      <dgm:t>
        <a:bodyPr/>
        <a:lstStyle/>
        <a:p>
          <a:endParaRPr lang="en-US"/>
        </a:p>
      </dgm:t>
    </dgm:pt>
    <dgm:pt modelId="{65EC47F8-F393-A44F-9DAC-AAD93676BF14}" type="sibTrans" cxnId="{2AA51459-5852-6F40-988E-4D345F15A858}">
      <dgm:prSet/>
      <dgm:spPr/>
      <dgm:t>
        <a:bodyPr/>
        <a:lstStyle/>
        <a:p>
          <a:endParaRPr lang="en-US"/>
        </a:p>
      </dgm:t>
    </dgm:pt>
    <dgm:pt modelId="{5395D4AF-8EC3-5740-9103-903FF8517D77}">
      <dgm:prSet phldrT="[Text]" custT="1"/>
      <dgm:spPr>
        <a:solidFill>
          <a:schemeClr val="bg2"/>
        </a:solidFill>
        <a:ln>
          <a:solidFill>
            <a:schemeClr val="tx2"/>
          </a:solidFill>
        </a:ln>
      </dgm:spPr>
      <dgm:t>
        <a:bodyPr/>
        <a:lstStyle/>
        <a:p>
          <a:r>
            <a:rPr lang="en-US" sz="2400"/>
            <a:t>Obstructive Sleep Apnea</a:t>
          </a:r>
        </a:p>
      </dgm:t>
    </dgm:pt>
    <dgm:pt modelId="{C85F5CAD-8877-C84F-9DBC-88D957273BF1}" type="parTrans" cxnId="{31425F01-4266-8641-A195-C8E7323E2741}">
      <dgm:prSet/>
      <dgm:spPr/>
      <dgm:t>
        <a:bodyPr/>
        <a:lstStyle/>
        <a:p>
          <a:endParaRPr lang="en-US"/>
        </a:p>
      </dgm:t>
    </dgm:pt>
    <dgm:pt modelId="{FEB7618B-C8FE-284D-B2E0-9C2E3891A4A5}" type="sibTrans" cxnId="{31425F01-4266-8641-A195-C8E7323E2741}">
      <dgm:prSet/>
      <dgm:spPr/>
      <dgm:t>
        <a:bodyPr/>
        <a:lstStyle/>
        <a:p>
          <a:endParaRPr lang="en-US"/>
        </a:p>
      </dgm:t>
    </dgm:pt>
    <dgm:pt modelId="{328B9016-7F2F-8440-879F-D7EB36772A99}">
      <dgm:prSet phldrT="[Text]" custT="1"/>
      <dgm:spPr>
        <a:solidFill>
          <a:schemeClr val="bg2"/>
        </a:solidFill>
        <a:ln>
          <a:solidFill>
            <a:schemeClr val="tx2"/>
          </a:solidFill>
        </a:ln>
      </dgm:spPr>
      <dgm:t>
        <a:bodyPr/>
        <a:lstStyle/>
        <a:p>
          <a:r>
            <a:rPr lang="en-US" sz="2400"/>
            <a:t>Habits </a:t>
          </a:r>
        </a:p>
        <a:p>
          <a:r>
            <a:rPr lang="en-US" sz="2400"/>
            <a:t>(smoking, nutrition, or supplement)</a:t>
          </a:r>
        </a:p>
      </dgm:t>
    </dgm:pt>
    <dgm:pt modelId="{6B15B74C-1CDB-2C42-9AAD-B7E59F988E12}" type="parTrans" cxnId="{E0EE16BF-990E-014F-9573-0D42CAE8A55C}">
      <dgm:prSet/>
      <dgm:spPr/>
      <dgm:t>
        <a:bodyPr/>
        <a:lstStyle/>
        <a:p>
          <a:endParaRPr lang="en-US"/>
        </a:p>
      </dgm:t>
    </dgm:pt>
    <dgm:pt modelId="{320BFE14-D523-4A4B-A4B3-718A758BED29}" type="sibTrans" cxnId="{E0EE16BF-990E-014F-9573-0D42CAE8A55C}">
      <dgm:prSet/>
      <dgm:spPr/>
      <dgm:t>
        <a:bodyPr/>
        <a:lstStyle/>
        <a:p>
          <a:endParaRPr lang="en-US"/>
        </a:p>
      </dgm:t>
    </dgm:pt>
    <dgm:pt modelId="{176A0D2B-A935-8445-B2EB-B739630E5A5A}">
      <dgm:prSet phldrT="[Text]" custT="1"/>
      <dgm:spPr>
        <a:solidFill>
          <a:schemeClr val="bg2"/>
        </a:solidFill>
        <a:ln>
          <a:solidFill>
            <a:schemeClr val="tx2"/>
          </a:solidFill>
        </a:ln>
      </dgm:spPr>
      <dgm:t>
        <a:bodyPr/>
        <a:lstStyle/>
        <a:p>
          <a:r>
            <a:rPr lang="en-US" sz="2400"/>
            <a:t>Dry Mouth (medication, age, disease or radiation induced)</a:t>
          </a:r>
        </a:p>
      </dgm:t>
    </dgm:pt>
    <dgm:pt modelId="{FDE2BFF5-3285-4740-8B85-5577046C6083}" type="parTrans" cxnId="{0135C210-4E8E-A042-86A0-427AAF28A8D4}">
      <dgm:prSet/>
      <dgm:spPr/>
      <dgm:t>
        <a:bodyPr/>
        <a:lstStyle/>
        <a:p>
          <a:endParaRPr lang="en-US"/>
        </a:p>
      </dgm:t>
    </dgm:pt>
    <dgm:pt modelId="{6777325E-FD61-224D-86FD-1C4E7D8CF1DC}" type="sibTrans" cxnId="{0135C210-4E8E-A042-86A0-427AAF28A8D4}">
      <dgm:prSet/>
      <dgm:spPr/>
      <dgm:t>
        <a:bodyPr/>
        <a:lstStyle/>
        <a:p>
          <a:endParaRPr lang="en-US"/>
        </a:p>
      </dgm:t>
    </dgm:pt>
    <dgm:pt modelId="{9B710CD7-F8C6-4344-910F-650C54FD701D}">
      <dgm:prSet phldrT="[Text]" custT="1"/>
      <dgm:spPr>
        <a:solidFill>
          <a:schemeClr val="bg2"/>
        </a:solidFill>
        <a:ln>
          <a:solidFill>
            <a:schemeClr val="tx2"/>
          </a:solidFill>
        </a:ln>
      </dgm:spPr>
      <dgm:t>
        <a:bodyPr/>
        <a:lstStyle/>
        <a:p>
          <a:r>
            <a:rPr lang="en-US" sz="2400"/>
            <a:t>Eating Disorder (bulimia)</a:t>
          </a:r>
        </a:p>
      </dgm:t>
    </dgm:pt>
    <dgm:pt modelId="{9ED047CB-1BE1-FC4E-96D5-0AF846BCF064}" type="parTrans" cxnId="{931D6DC0-FDBB-3C48-843B-9B347C49EC14}">
      <dgm:prSet/>
      <dgm:spPr/>
      <dgm:t>
        <a:bodyPr/>
        <a:lstStyle/>
        <a:p>
          <a:endParaRPr lang="en-US"/>
        </a:p>
      </dgm:t>
    </dgm:pt>
    <dgm:pt modelId="{6387079F-FFA4-7A4A-A310-BB981D9A04A7}" type="sibTrans" cxnId="{931D6DC0-FDBB-3C48-843B-9B347C49EC14}">
      <dgm:prSet/>
      <dgm:spPr/>
      <dgm:t>
        <a:bodyPr/>
        <a:lstStyle/>
        <a:p>
          <a:endParaRPr lang="en-US"/>
        </a:p>
      </dgm:t>
    </dgm:pt>
    <dgm:pt modelId="{C3A90CC8-91E1-2D42-ACD5-CB2AF53528D6}">
      <dgm:prSet phldrT="[Text]" custT="1"/>
      <dgm:spPr>
        <a:solidFill>
          <a:schemeClr val="bg2"/>
        </a:solidFill>
        <a:ln>
          <a:solidFill>
            <a:schemeClr val="tx2"/>
          </a:solidFill>
        </a:ln>
      </dgm:spPr>
      <dgm:t>
        <a:bodyPr/>
        <a:lstStyle/>
        <a:p>
          <a:r>
            <a:rPr lang="en-US" sz="2400"/>
            <a:t>Other</a:t>
          </a:r>
        </a:p>
      </dgm:t>
    </dgm:pt>
    <dgm:pt modelId="{4F6134D4-D3FA-E646-94E1-7FA7FC494893}" type="parTrans" cxnId="{262245E4-C591-5146-8E8C-4BFD03DA66A1}">
      <dgm:prSet/>
      <dgm:spPr/>
      <dgm:t>
        <a:bodyPr/>
        <a:lstStyle/>
        <a:p>
          <a:endParaRPr lang="en-US"/>
        </a:p>
      </dgm:t>
    </dgm:pt>
    <dgm:pt modelId="{9121BCE0-DB6D-624F-B406-739D6D80E09C}" type="sibTrans" cxnId="{262245E4-C591-5146-8E8C-4BFD03DA66A1}">
      <dgm:prSet/>
      <dgm:spPr/>
      <dgm:t>
        <a:bodyPr/>
        <a:lstStyle/>
        <a:p>
          <a:endParaRPr lang="en-US"/>
        </a:p>
      </dgm:t>
    </dgm:pt>
    <dgm:pt modelId="{F56BBE26-34AB-AA4D-959D-218C5F8073B7}" type="pres">
      <dgm:prSet presAssocID="{AF96F100-58D8-1244-8AE0-FC37645F434F}" presName="diagram" presStyleCnt="0">
        <dgm:presLayoutVars>
          <dgm:dir/>
          <dgm:resizeHandles val="exact"/>
        </dgm:presLayoutVars>
      </dgm:prSet>
      <dgm:spPr/>
    </dgm:pt>
    <dgm:pt modelId="{CF27FB22-B712-6141-BB71-BE0DB7314F65}" type="pres">
      <dgm:prSet presAssocID="{73A6269D-01B1-C144-A482-9ED0710CB662}" presName="node" presStyleLbl="node1" presStyleIdx="0" presStyleCnt="6">
        <dgm:presLayoutVars>
          <dgm:bulletEnabled val="1"/>
        </dgm:presLayoutVars>
      </dgm:prSet>
      <dgm:spPr/>
    </dgm:pt>
    <dgm:pt modelId="{86016FC7-EEF7-7A4F-9089-B019226E86A9}" type="pres">
      <dgm:prSet presAssocID="{65EC47F8-F393-A44F-9DAC-AAD93676BF14}" presName="sibTrans" presStyleCnt="0"/>
      <dgm:spPr/>
    </dgm:pt>
    <dgm:pt modelId="{E2C1F77F-FDEC-C848-8577-A03F6B2CA4C9}" type="pres">
      <dgm:prSet presAssocID="{5395D4AF-8EC3-5740-9103-903FF8517D77}" presName="node" presStyleLbl="node1" presStyleIdx="1" presStyleCnt="6">
        <dgm:presLayoutVars>
          <dgm:bulletEnabled val="1"/>
        </dgm:presLayoutVars>
      </dgm:prSet>
      <dgm:spPr/>
    </dgm:pt>
    <dgm:pt modelId="{31D0D760-1572-7846-B6FB-CE8E22788FE4}" type="pres">
      <dgm:prSet presAssocID="{FEB7618B-C8FE-284D-B2E0-9C2E3891A4A5}" presName="sibTrans" presStyleCnt="0"/>
      <dgm:spPr/>
    </dgm:pt>
    <dgm:pt modelId="{613D46FF-0A6F-2740-939A-9763C5199896}" type="pres">
      <dgm:prSet presAssocID="{328B9016-7F2F-8440-879F-D7EB36772A99}" presName="node" presStyleLbl="node1" presStyleIdx="2" presStyleCnt="6">
        <dgm:presLayoutVars>
          <dgm:bulletEnabled val="1"/>
        </dgm:presLayoutVars>
      </dgm:prSet>
      <dgm:spPr/>
    </dgm:pt>
    <dgm:pt modelId="{D5AF7A86-92BB-C44A-A2EC-8FA722F5A16D}" type="pres">
      <dgm:prSet presAssocID="{320BFE14-D523-4A4B-A4B3-718A758BED29}" presName="sibTrans" presStyleCnt="0"/>
      <dgm:spPr/>
    </dgm:pt>
    <dgm:pt modelId="{1279A5A5-D059-1241-97A2-1A5179F49489}" type="pres">
      <dgm:prSet presAssocID="{176A0D2B-A935-8445-B2EB-B739630E5A5A}" presName="node" presStyleLbl="node1" presStyleIdx="3" presStyleCnt="6">
        <dgm:presLayoutVars>
          <dgm:bulletEnabled val="1"/>
        </dgm:presLayoutVars>
      </dgm:prSet>
      <dgm:spPr/>
    </dgm:pt>
    <dgm:pt modelId="{03816ACB-CAB8-7B4D-898B-5898AEE69A03}" type="pres">
      <dgm:prSet presAssocID="{6777325E-FD61-224D-86FD-1C4E7D8CF1DC}" presName="sibTrans" presStyleCnt="0"/>
      <dgm:spPr/>
    </dgm:pt>
    <dgm:pt modelId="{29067F81-2AE8-5945-A08A-41CC6D4449F9}" type="pres">
      <dgm:prSet presAssocID="{9B710CD7-F8C6-4344-910F-650C54FD701D}" presName="node" presStyleLbl="node1" presStyleIdx="4" presStyleCnt="6">
        <dgm:presLayoutVars>
          <dgm:bulletEnabled val="1"/>
        </dgm:presLayoutVars>
      </dgm:prSet>
      <dgm:spPr/>
    </dgm:pt>
    <dgm:pt modelId="{216372B3-E422-9A43-834C-2D009623C80B}" type="pres">
      <dgm:prSet presAssocID="{6387079F-FFA4-7A4A-A310-BB981D9A04A7}" presName="sibTrans" presStyleCnt="0"/>
      <dgm:spPr/>
    </dgm:pt>
    <dgm:pt modelId="{B5ECE4BB-CAA2-8447-9916-22FCEAF4FD7C}" type="pres">
      <dgm:prSet presAssocID="{C3A90CC8-91E1-2D42-ACD5-CB2AF53528D6}" presName="node" presStyleLbl="node1" presStyleIdx="5" presStyleCnt="6">
        <dgm:presLayoutVars>
          <dgm:bulletEnabled val="1"/>
        </dgm:presLayoutVars>
      </dgm:prSet>
      <dgm:spPr/>
    </dgm:pt>
  </dgm:ptLst>
  <dgm:cxnLst>
    <dgm:cxn modelId="{31425F01-4266-8641-A195-C8E7323E2741}" srcId="{AF96F100-58D8-1244-8AE0-FC37645F434F}" destId="{5395D4AF-8EC3-5740-9103-903FF8517D77}" srcOrd="1" destOrd="0" parTransId="{C85F5CAD-8877-C84F-9DBC-88D957273BF1}" sibTransId="{FEB7618B-C8FE-284D-B2E0-9C2E3891A4A5}"/>
    <dgm:cxn modelId="{953AD606-631C-2945-AD4A-D12AC29DCAF5}" type="presOf" srcId="{9B710CD7-F8C6-4344-910F-650C54FD701D}" destId="{29067F81-2AE8-5945-A08A-41CC6D4449F9}" srcOrd="0" destOrd="0" presId="urn:microsoft.com/office/officeart/2005/8/layout/default"/>
    <dgm:cxn modelId="{0135C210-4E8E-A042-86A0-427AAF28A8D4}" srcId="{AF96F100-58D8-1244-8AE0-FC37645F434F}" destId="{176A0D2B-A935-8445-B2EB-B739630E5A5A}" srcOrd="3" destOrd="0" parTransId="{FDE2BFF5-3285-4740-8B85-5577046C6083}" sibTransId="{6777325E-FD61-224D-86FD-1C4E7D8CF1DC}"/>
    <dgm:cxn modelId="{763F951E-DF7A-2C4F-9A2F-DA597ABBC2A1}" type="presOf" srcId="{C3A90CC8-91E1-2D42-ACD5-CB2AF53528D6}" destId="{B5ECE4BB-CAA2-8447-9916-22FCEAF4FD7C}" srcOrd="0" destOrd="0" presId="urn:microsoft.com/office/officeart/2005/8/layout/default"/>
    <dgm:cxn modelId="{D28B365C-C8B7-C841-905A-1EDAEB88F58C}" type="presOf" srcId="{73A6269D-01B1-C144-A482-9ED0710CB662}" destId="{CF27FB22-B712-6141-BB71-BE0DB7314F65}" srcOrd="0" destOrd="0" presId="urn:microsoft.com/office/officeart/2005/8/layout/default"/>
    <dgm:cxn modelId="{2AA51459-5852-6F40-988E-4D345F15A858}" srcId="{AF96F100-58D8-1244-8AE0-FC37645F434F}" destId="{73A6269D-01B1-C144-A482-9ED0710CB662}" srcOrd="0" destOrd="0" parTransId="{84386C1F-1704-9F4F-9C91-58B234A2E85B}" sibTransId="{65EC47F8-F393-A44F-9DAC-AAD93676BF14}"/>
    <dgm:cxn modelId="{C295F88C-4E1D-654B-9568-A0D0BF1B343F}" type="presOf" srcId="{AF96F100-58D8-1244-8AE0-FC37645F434F}" destId="{F56BBE26-34AB-AA4D-959D-218C5F8073B7}" srcOrd="0" destOrd="0" presId="urn:microsoft.com/office/officeart/2005/8/layout/default"/>
    <dgm:cxn modelId="{9EF02896-D401-494F-B345-FF5D7EEC6C0E}" type="presOf" srcId="{328B9016-7F2F-8440-879F-D7EB36772A99}" destId="{613D46FF-0A6F-2740-939A-9763C5199896}" srcOrd="0" destOrd="0" presId="urn:microsoft.com/office/officeart/2005/8/layout/default"/>
    <dgm:cxn modelId="{307AD6A1-44BB-C547-9B84-59F2F582A4A4}" type="presOf" srcId="{176A0D2B-A935-8445-B2EB-B739630E5A5A}" destId="{1279A5A5-D059-1241-97A2-1A5179F49489}" srcOrd="0" destOrd="0" presId="urn:microsoft.com/office/officeart/2005/8/layout/default"/>
    <dgm:cxn modelId="{E0EE16BF-990E-014F-9573-0D42CAE8A55C}" srcId="{AF96F100-58D8-1244-8AE0-FC37645F434F}" destId="{328B9016-7F2F-8440-879F-D7EB36772A99}" srcOrd="2" destOrd="0" parTransId="{6B15B74C-1CDB-2C42-9AAD-B7E59F988E12}" sibTransId="{320BFE14-D523-4A4B-A4B3-718A758BED29}"/>
    <dgm:cxn modelId="{931D6DC0-FDBB-3C48-843B-9B347C49EC14}" srcId="{AF96F100-58D8-1244-8AE0-FC37645F434F}" destId="{9B710CD7-F8C6-4344-910F-650C54FD701D}" srcOrd="4" destOrd="0" parTransId="{9ED047CB-1BE1-FC4E-96D5-0AF846BCF064}" sibTransId="{6387079F-FFA4-7A4A-A310-BB981D9A04A7}"/>
    <dgm:cxn modelId="{6819E8DC-E40E-EA46-BA3B-0243F2EE68FF}" type="presOf" srcId="{5395D4AF-8EC3-5740-9103-903FF8517D77}" destId="{E2C1F77F-FDEC-C848-8577-A03F6B2CA4C9}" srcOrd="0" destOrd="0" presId="urn:microsoft.com/office/officeart/2005/8/layout/default"/>
    <dgm:cxn modelId="{262245E4-C591-5146-8E8C-4BFD03DA66A1}" srcId="{AF96F100-58D8-1244-8AE0-FC37645F434F}" destId="{C3A90CC8-91E1-2D42-ACD5-CB2AF53528D6}" srcOrd="5" destOrd="0" parTransId="{4F6134D4-D3FA-E646-94E1-7FA7FC494893}" sibTransId="{9121BCE0-DB6D-624F-B406-739D6D80E09C}"/>
    <dgm:cxn modelId="{1589F349-AEE7-2E4C-82E6-560ECEE7829F}" type="presParOf" srcId="{F56BBE26-34AB-AA4D-959D-218C5F8073B7}" destId="{CF27FB22-B712-6141-BB71-BE0DB7314F65}" srcOrd="0" destOrd="0" presId="urn:microsoft.com/office/officeart/2005/8/layout/default"/>
    <dgm:cxn modelId="{2F5A9197-9097-1341-8F00-43B167BF6DCC}" type="presParOf" srcId="{F56BBE26-34AB-AA4D-959D-218C5F8073B7}" destId="{86016FC7-EEF7-7A4F-9089-B019226E86A9}" srcOrd="1" destOrd="0" presId="urn:microsoft.com/office/officeart/2005/8/layout/default"/>
    <dgm:cxn modelId="{6C2020AF-AEE9-3043-A92F-0B30124089F8}" type="presParOf" srcId="{F56BBE26-34AB-AA4D-959D-218C5F8073B7}" destId="{E2C1F77F-FDEC-C848-8577-A03F6B2CA4C9}" srcOrd="2" destOrd="0" presId="urn:microsoft.com/office/officeart/2005/8/layout/default"/>
    <dgm:cxn modelId="{BC1794A8-A421-B74C-83B3-1270A0A30374}" type="presParOf" srcId="{F56BBE26-34AB-AA4D-959D-218C5F8073B7}" destId="{31D0D760-1572-7846-B6FB-CE8E22788FE4}" srcOrd="3" destOrd="0" presId="urn:microsoft.com/office/officeart/2005/8/layout/default"/>
    <dgm:cxn modelId="{1CEA571B-6387-DE41-A85A-A2B917D08BA8}" type="presParOf" srcId="{F56BBE26-34AB-AA4D-959D-218C5F8073B7}" destId="{613D46FF-0A6F-2740-939A-9763C5199896}" srcOrd="4" destOrd="0" presId="urn:microsoft.com/office/officeart/2005/8/layout/default"/>
    <dgm:cxn modelId="{1AB7A0CE-76B5-9B44-B925-898443B131A6}" type="presParOf" srcId="{F56BBE26-34AB-AA4D-959D-218C5F8073B7}" destId="{D5AF7A86-92BB-C44A-A2EC-8FA722F5A16D}" srcOrd="5" destOrd="0" presId="urn:microsoft.com/office/officeart/2005/8/layout/default"/>
    <dgm:cxn modelId="{1298FB05-FFB6-FA4F-B728-3FCEDCEF088D}" type="presParOf" srcId="{F56BBE26-34AB-AA4D-959D-218C5F8073B7}" destId="{1279A5A5-D059-1241-97A2-1A5179F49489}" srcOrd="6" destOrd="0" presId="urn:microsoft.com/office/officeart/2005/8/layout/default"/>
    <dgm:cxn modelId="{ADE7367A-9C29-764D-AED5-2069F9EA8AB1}" type="presParOf" srcId="{F56BBE26-34AB-AA4D-959D-218C5F8073B7}" destId="{03816ACB-CAB8-7B4D-898B-5898AEE69A03}" srcOrd="7" destOrd="0" presId="urn:microsoft.com/office/officeart/2005/8/layout/default"/>
    <dgm:cxn modelId="{D09CE8FA-430A-C74B-A3EC-2E7CA1309ED3}" type="presParOf" srcId="{F56BBE26-34AB-AA4D-959D-218C5F8073B7}" destId="{29067F81-2AE8-5945-A08A-41CC6D4449F9}" srcOrd="8" destOrd="0" presId="urn:microsoft.com/office/officeart/2005/8/layout/default"/>
    <dgm:cxn modelId="{172D5772-710B-304F-B0AA-FC34E68C4654}" type="presParOf" srcId="{F56BBE26-34AB-AA4D-959D-218C5F8073B7}" destId="{216372B3-E422-9A43-834C-2D009623C80B}" srcOrd="9" destOrd="0" presId="urn:microsoft.com/office/officeart/2005/8/layout/default"/>
    <dgm:cxn modelId="{F8398F7D-5693-5742-A4AA-95DDF18D18EB}" type="presParOf" srcId="{F56BBE26-34AB-AA4D-959D-218C5F8073B7}" destId="{B5ECE4BB-CAA2-8447-9916-22FCEAF4FD7C}" srcOrd="10"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735CE8B-A325-EC46-89F6-BCC7747501F1}" type="doc">
      <dgm:prSet loTypeId="urn:microsoft.com/office/officeart/2005/8/layout/radial1" loCatId="" qsTypeId="urn:microsoft.com/office/officeart/2005/8/quickstyle/simple1" qsCatId="simple" csTypeId="urn:microsoft.com/office/officeart/2005/8/colors/accent0_3" csCatId="mainScheme" phldr="1"/>
      <dgm:spPr/>
      <dgm:t>
        <a:bodyPr/>
        <a:lstStyle/>
        <a:p>
          <a:endParaRPr lang="en-US"/>
        </a:p>
      </dgm:t>
    </dgm:pt>
    <dgm:pt modelId="{E5114089-BDC8-1B40-8666-8D8BFA815919}">
      <dgm:prSet phldrT="[Text]" custT="1"/>
      <dgm:spPr>
        <a:solidFill>
          <a:schemeClr val="bg2"/>
        </a:solidFill>
      </dgm:spPr>
      <dgm:t>
        <a:bodyPr/>
        <a:lstStyle/>
        <a:p>
          <a:r>
            <a:rPr lang="en-US" sz="2400"/>
            <a:t>Chew sugar-free gum!</a:t>
          </a:r>
        </a:p>
      </dgm:t>
    </dgm:pt>
    <dgm:pt modelId="{BB364E4D-6AE9-4D48-A692-77B9F1693E0B}" type="parTrans" cxnId="{9C600EB1-4B85-F24D-B852-3A4AEE7061E9}">
      <dgm:prSet/>
      <dgm:spPr/>
      <dgm:t>
        <a:bodyPr/>
        <a:lstStyle/>
        <a:p>
          <a:endParaRPr lang="en-US"/>
        </a:p>
      </dgm:t>
    </dgm:pt>
    <dgm:pt modelId="{06966F6E-B036-8045-8A32-3E6844DC7B6A}" type="sibTrans" cxnId="{9C600EB1-4B85-F24D-B852-3A4AEE7061E9}">
      <dgm:prSet/>
      <dgm:spPr/>
      <dgm:t>
        <a:bodyPr/>
        <a:lstStyle/>
        <a:p>
          <a:endParaRPr lang="en-US"/>
        </a:p>
      </dgm:t>
    </dgm:pt>
    <dgm:pt modelId="{1FF1D568-13A7-F34B-AD59-470E688A3CA5}">
      <dgm:prSet phldrT="[Text]" custT="1"/>
      <dgm:spPr>
        <a:solidFill>
          <a:schemeClr val="bg2"/>
        </a:solidFill>
      </dgm:spPr>
      <dgm:t>
        <a:bodyPr/>
        <a:lstStyle/>
        <a:p>
          <a:r>
            <a:rPr lang="en-US" sz="1600"/>
            <a:t>Sugar-free gum stimulates salivary flow</a:t>
          </a:r>
        </a:p>
      </dgm:t>
    </dgm:pt>
    <dgm:pt modelId="{31A8896C-0E39-D34C-9F66-58A8E6E0E812}" type="parTrans" cxnId="{DD8C4A04-76DD-1B46-A30A-89CF6708E08D}">
      <dgm:prSet/>
      <dgm:spPr/>
      <dgm:t>
        <a:bodyPr/>
        <a:lstStyle/>
        <a:p>
          <a:endParaRPr lang="en-US"/>
        </a:p>
      </dgm:t>
    </dgm:pt>
    <dgm:pt modelId="{3D4817C2-F365-C04D-8505-6DF3751D861E}" type="sibTrans" cxnId="{DD8C4A04-76DD-1B46-A30A-89CF6708E08D}">
      <dgm:prSet/>
      <dgm:spPr/>
      <dgm:t>
        <a:bodyPr/>
        <a:lstStyle/>
        <a:p>
          <a:endParaRPr lang="en-US"/>
        </a:p>
      </dgm:t>
    </dgm:pt>
    <dgm:pt modelId="{F0AA5210-1E31-814B-831F-DF0F232D27F6}">
      <dgm:prSet phldrT="[Text]" custT="1"/>
      <dgm:spPr>
        <a:solidFill>
          <a:schemeClr val="bg2"/>
        </a:solidFill>
      </dgm:spPr>
      <dgm:t>
        <a:bodyPr/>
        <a:lstStyle/>
        <a:p>
          <a:r>
            <a:rPr lang="en-US" sz="1600"/>
            <a:t>Increased saliva can raise plaque pH</a:t>
          </a:r>
        </a:p>
      </dgm:t>
    </dgm:pt>
    <dgm:pt modelId="{517CD013-53AD-F34E-9B79-3B11EA626053}" type="parTrans" cxnId="{2F24B054-2B91-A549-9C72-93CBAEB201AB}">
      <dgm:prSet/>
      <dgm:spPr/>
      <dgm:t>
        <a:bodyPr/>
        <a:lstStyle/>
        <a:p>
          <a:endParaRPr lang="en-US"/>
        </a:p>
      </dgm:t>
    </dgm:pt>
    <dgm:pt modelId="{8D5EEC6A-82D7-D949-8D16-DECA3B831373}" type="sibTrans" cxnId="{2F24B054-2B91-A549-9C72-93CBAEB201AB}">
      <dgm:prSet/>
      <dgm:spPr/>
      <dgm:t>
        <a:bodyPr/>
        <a:lstStyle/>
        <a:p>
          <a:endParaRPr lang="en-US"/>
        </a:p>
      </dgm:t>
    </dgm:pt>
    <dgm:pt modelId="{51934E8A-F267-3040-99E1-8C400137F993}">
      <dgm:prSet phldrT="[Text]" custT="1"/>
      <dgm:spPr>
        <a:solidFill>
          <a:schemeClr val="bg2"/>
        </a:solidFill>
      </dgm:spPr>
      <dgm:t>
        <a:bodyPr/>
        <a:lstStyle/>
        <a:p>
          <a:r>
            <a:rPr lang="en-US" sz="1600"/>
            <a:t>It supports clearance of food and sugars</a:t>
          </a:r>
        </a:p>
      </dgm:t>
    </dgm:pt>
    <dgm:pt modelId="{BFCCAB25-8C51-404D-A112-FD83D3DA371D}" type="parTrans" cxnId="{EF4EAE29-85D4-5448-99EC-17F080916EC8}">
      <dgm:prSet/>
      <dgm:spPr/>
      <dgm:t>
        <a:bodyPr/>
        <a:lstStyle/>
        <a:p>
          <a:endParaRPr lang="en-US"/>
        </a:p>
      </dgm:t>
    </dgm:pt>
    <dgm:pt modelId="{5DBC14EC-B83B-DA44-8E08-7140E787815C}" type="sibTrans" cxnId="{EF4EAE29-85D4-5448-99EC-17F080916EC8}">
      <dgm:prSet/>
      <dgm:spPr/>
      <dgm:t>
        <a:bodyPr/>
        <a:lstStyle/>
        <a:p>
          <a:endParaRPr lang="en-US"/>
        </a:p>
      </dgm:t>
    </dgm:pt>
    <dgm:pt modelId="{6284DB92-1E30-E447-B39E-636012699886}">
      <dgm:prSet phldrT="[Text]" custT="1"/>
      <dgm:spPr>
        <a:solidFill>
          <a:schemeClr val="bg2"/>
        </a:solidFill>
      </dgm:spPr>
      <dgm:t>
        <a:bodyPr/>
        <a:lstStyle/>
        <a:p>
          <a:r>
            <a:rPr lang="en-US" sz="1600"/>
            <a:t>It may reduce caries risk when used regularly</a:t>
          </a:r>
        </a:p>
      </dgm:t>
    </dgm:pt>
    <dgm:pt modelId="{CAB8DE81-C5DD-354B-BFA6-1B3D6BC75490}" type="parTrans" cxnId="{63DFC777-F831-6443-9D7E-0596D8C94CCD}">
      <dgm:prSet/>
      <dgm:spPr/>
      <dgm:t>
        <a:bodyPr/>
        <a:lstStyle/>
        <a:p>
          <a:endParaRPr lang="en-US"/>
        </a:p>
      </dgm:t>
    </dgm:pt>
    <dgm:pt modelId="{9B17AA70-76AD-0748-8508-FAD18FFE072E}" type="sibTrans" cxnId="{63DFC777-F831-6443-9D7E-0596D8C94CCD}">
      <dgm:prSet/>
      <dgm:spPr/>
      <dgm:t>
        <a:bodyPr/>
        <a:lstStyle/>
        <a:p>
          <a:endParaRPr lang="en-US"/>
        </a:p>
      </dgm:t>
    </dgm:pt>
    <dgm:pt modelId="{B221C475-81D9-E240-864E-79FBD4E8464B}">
      <dgm:prSet custT="1"/>
      <dgm:spPr>
        <a:solidFill>
          <a:schemeClr val="bg2"/>
        </a:solidFill>
      </dgm:spPr>
      <dgm:t>
        <a:bodyPr/>
        <a:lstStyle/>
        <a:p>
          <a:r>
            <a:rPr lang="en-US" sz="1600"/>
            <a:t>Xylitol is noncariogenic and may reduce levels of cariogenic bacteria</a:t>
          </a:r>
        </a:p>
      </dgm:t>
    </dgm:pt>
    <dgm:pt modelId="{0EA2A80D-38FE-B447-AACA-5BF8F4809BE9}" type="parTrans" cxnId="{F2507EE1-49F7-644C-8509-EC9B6AC5E3C6}">
      <dgm:prSet/>
      <dgm:spPr/>
      <dgm:t>
        <a:bodyPr/>
        <a:lstStyle/>
        <a:p>
          <a:endParaRPr lang="en-US"/>
        </a:p>
      </dgm:t>
    </dgm:pt>
    <dgm:pt modelId="{EEFEEEE0-A4EE-B147-B5CD-8F29CAB78CC2}" type="sibTrans" cxnId="{F2507EE1-49F7-644C-8509-EC9B6AC5E3C6}">
      <dgm:prSet/>
      <dgm:spPr/>
      <dgm:t>
        <a:bodyPr/>
        <a:lstStyle/>
        <a:p>
          <a:endParaRPr lang="en-US"/>
        </a:p>
      </dgm:t>
    </dgm:pt>
    <dgm:pt modelId="{2BFCC72C-D45D-F44C-9128-2A19190CDA69}" type="pres">
      <dgm:prSet presAssocID="{F735CE8B-A325-EC46-89F6-BCC7747501F1}" presName="cycle" presStyleCnt="0">
        <dgm:presLayoutVars>
          <dgm:chMax val="1"/>
          <dgm:dir/>
          <dgm:animLvl val="ctr"/>
          <dgm:resizeHandles val="exact"/>
        </dgm:presLayoutVars>
      </dgm:prSet>
      <dgm:spPr/>
    </dgm:pt>
    <dgm:pt modelId="{DCAF131F-399C-584A-BF17-1C2B44299531}" type="pres">
      <dgm:prSet presAssocID="{E5114089-BDC8-1B40-8666-8D8BFA815919}" presName="centerShape" presStyleLbl="node0" presStyleIdx="0" presStyleCnt="1" custScaleX="201642" custScaleY="203901" custLinFactNeighborX="-72994" custLinFactNeighborY="-3040"/>
      <dgm:spPr/>
    </dgm:pt>
    <dgm:pt modelId="{BCC6D240-7834-E84E-9850-F1E34032FC96}" type="pres">
      <dgm:prSet presAssocID="{31A8896C-0E39-D34C-9F66-58A8E6E0E812}" presName="Name9" presStyleLbl="parChTrans1D2" presStyleIdx="0" presStyleCnt="5"/>
      <dgm:spPr/>
    </dgm:pt>
    <dgm:pt modelId="{521F4EBF-B2E8-CE44-B90F-2A2153B2CB2E}" type="pres">
      <dgm:prSet presAssocID="{31A8896C-0E39-D34C-9F66-58A8E6E0E812}" presName="connTx" presStyleLbl="parChTrans1D2" presStyleIdx="0" presStyleCnt="5"/>
      <dgm:spPr/>
    </dgm:pt>
    <dgm:pt modelId="{9AC7CFE3-1092-6B42-B98F-97247002D1F2}" type="pres">
      <dgm:prSet presAssocID="{1FF1D568-13A7-F34B-AD59-470E688A3CA5}" presName="node" presStyleLbl="node1" presStyleIdx="0" presStyleCnt="5" custScaleX="118627" custScaleY="109282" custRadScaleRad="89705" custRadScaleInc="-51709">
        <dgm:presLayoutVars>
          <dgm:bulletEnabled val="1"/>
        </dgm:presLayoutVars>
      </dgm:prSet>
      <dgm:spPr/>
    </dgm:pt>
    <dgm:pt modelId="{94377BF0-81FC-EA4F-9F0B-940A0D395880}" type="pres">
      <dgm:prSet presAssocID="{517CD013-53AD-F34E-9B79-3B11EA626053}" presName="Name9" presStyleLbl="parChTrans1D2" presStyleIdx="1" presStyleCnt="5"/>
      <dgm:spPr/>
    </dgm:pt>
    <dgm:pt modelId="{45F34C9D-96EF-8244-83D2-F0CB703A6B70}" type="pres">
      <dgm:prSet presAssocID="{517CD013-53AD-F34E-9B79-3B11EA626053}" presName="connTx" presStyleLbl="parChTrans1D2" presStyleIdx="1" presStyleCnt="5"/>
      <dgm:spPr/>
    </dgm:pt>
    <dgm:pt modelId="{AE0A9132-9A75-4245-B802-DB9FD6631306}" type="pres">
      <dgm:prSet presAssocID="{F0AA5210-1E31-814B-831F-DF0F232D27F6}" presName="node" presStyleLbl="node1" presStyleIdx="1" presStyleCnt="5" custScaleX="115443" custScaleY="108002" custRadScaleRad="87353" custRadScaleInc="-53959">
        <dgm:presLayoutVars>
          <dgm:bulletEnabled val="1"/>
        </dgm:presLayoutVars>
      </dgm:prSet>
      <dgm:spPr/>
    </dgm:pt>
    <dgm:pt modelId="{822371E0-8346-AD4C-8361-FD443B29035B}" type="pres">
      <dgm:prSet presAssocID="{BFCCAB25-8C51-404D-A112-FD83D3DA371D}" presName="Name9" presStyleLbl="parChTrans1D2" presStyleIdx="2" presStyleCnt="5"/>
      <dgm:spPr/>
    </dgm:pt>
    <dgm:pt modelId="{E73CC585-4E45-E346-9D76-B4D8FDE9F5C2}" type="pres">
      <dgm:prSet presAssocID="{BFCCAB25-8C51-404D-A112-FD83D3DA371D}" presName="connTx" presStyleLbl="parChTrans1D2" presStyleIdx="2" presStyleCnt="5"/>
      <dgm:spPr/>
    </dgm:pt>
    <dgm:pt modelId="{721FFE8D-0E0D-6944-AD22-87EEEF55F2F7}" type="pres">
      <dgm:prSet presAssocID="{51934E8A-F267-3040-99E1-8C400137F993}" presName="node" presStyleLbl="node1" presStyleIdx="2" presStyleCnt="5" custScaleX="109922" custScaleY="108858" custRadScaleRad="75781" custRadScaleInc="-46590">
        <dgm:presLayoutVars>
          <dgm:bulletEnabled val="1"/>
        </dgm:presLayoutVars>
      </dgm:prSet>
      <dgm:spPr/>
    </dgm:pt>
    <dgm:pt modelId="{9E102A7B-E401-1446-8655-0D58252B5F93}" type="pres">
      <dgm:prSet presAssocID="{CAB8DE81-C5DD-354B-BFA6-1B3D6BC75490}" presName="Name9" presStyleLbl="parChTrans1D2" presStyleIdx="3" presStyleCnt="5"/>
      <dgm:spPr/>
    </dgm:pt>
    <dgm:pt modelId="{53C641C9-C806-3447-BBDA-6A57B32B9DCA}" type="pres">
      <dgm:prSet presAssocID="{CAB8DE81-C5DD-354B-BFA6-1B3D6BC75490}" presName="connTx" presStyleLbl="parChTrans1D2" presStyleIdx="3" presStyleCnt="5"/>
      <dgm:spPr/>
    </dgm:pt>
    <dgm:pt modelId="{AD949035-6A6C-A044-9E69-7E3DCC19970E}" type="pres">
      <dgm:prSet presAssocID="{6284DB92-1E30-E447-B39E-636012699886}" presName="node" presStyleLbl="node1" presStyleIdx="3" presStyleCnt="5" custScaleX="120789" custScaleY="112773" custRadScaleRad="152268" custRadScaleInc="-353106">
        <dgm:presLayoutVars>
          <dgm:bulletEnabled val="1"/>
        </dgm:presLayoutVars>
      </dgm:prSet>
      <dgm:spPr/>
    </dgm:pt>
    <dgm:pt modelId="{4460EADE-9A07-1442-BFE0-7E4208FA9D3C}" type="pres">
      <dgm:prSet presAssocID="{0EA2A80D-38FE-B447-AACA-5BF8F4809BE9}" presName="Name9" presStyleLbl="parChTrans1D2" presStyleIdx="4" presStyleCnt="5"/>
      <dgm:spPr/>
    </dgm:pt>
    <dgm:pt modelId="{3B03D591-6E76-D441-A7C1-623591542940}" type="pres">
      <dgm:prSet presAssocID="{0EA2A80D-38FE-B447-AACA-5BF8F4809BE9}" presName="connTx" presStyleLbl="parChTrans1D2" presStyleIdx="4" presStyleCnt="5"/>
      <dgm:spPr/>
    </dgm:pt>
    <dgm:pt modelId="{29DD9DB9-8A55-A541-8764-62FACF062A67}" type="pres">
      <dgm:prSet presAssocID="{B221C475-81D9-E240-864E-79FBD4E8464B}" presName="node" presStyleLbl="node1" presStyleIdx="4" presStyleCnt="5" custScaleX="119015" custScaleY="114270" custRadScaleRad="99511" custRadScaleInc="-230624">
        <dgm:presLayoutVars>
          <dgm:bulletEnabled val="1"/>
        </dgm:presLayoutVars>
      </dgm:prSet>
      <dgm:spPr/>
    </dgm:pt>
  </dgm:ptLst>
  <dgm:cxnLst>
    <dgm:cxn modelId="{DD8C4A04-76DD-1B46-A30A-89CF6708E08D}" srcId="{E5114089-BDC8-1B40-8666-8D8BFA815919}" destId="{1FF1D568-13A7-F34B-AD59-470E688A3CA5}" srcOrd="0" destOrd="0" parTransId="{31A8896C-0E39-D34C-9F66-58A8E6E0E812}" sibTransId="{3D4817C2-F365-C04D-8505-6DF3751D861E}"/>
    <dgm:cxn modelId="{5D1B270D-862C-B14D-9369-6F4EB98D7743}" type="presOf" srcId="{F0AA5210-1E31-814B-831F-DF0F232D27F6}" destId="{AE0A9132-9A75-4245-B802-DB9FD6631306}" srcOrd="0" destOrd="0" presId="urn:microsoft.com/office/officeart/2005/8/layout/radial1"/>
    <dgm:cxn modelId="{FEC26711-BD46-8A40-8207-6A5360AF6385}" type="presOf" srcId="{0EA2A80D-38FE-B447-AACA-5BF8F4809BE9}" destId="{3B03D591-6E76-D441-A7C1-623591542940}" srcOrd="1" destOrd="0" presId="urn:microsoft.com/office/officeart/2005/8/layout/radial1"/>
    <dgm:cxn modelId="{75440A22-0432-F943-A38C-75EECA170121}" type="presOf" srcId="{1FF1D568-13A7-F34B-AD59-470E688A3CA5}" destId="{9AC7CFE3-1092-6B42-B98F-97247002D1F2}" srcOrd="0" destOrd="0" presId="urn:microsoft.com/office/officeart/2005/8/layout/radial1"/>
    <dgm:cxn modelId="{EF4EAE29-85D4-5448-99EC-17F080916EC8}" srcId="{E5114089-BDC8-1B40-8666-8D8BFA815919}" destId="{51934E8A-F267-3040-99E1-8C400137F993}" srcOrd="2" destOrd="0" parTransId="{BFCCAB25-8C51-404D-A112-FD83D3DA371D}" sibTransId="{5DBC14EC-B83B-DA44-8E08-7140E787815C}"/>
    <dgm:cxn modelId="{B8F7075B-2BFE-B14F-9B64-CB53E79A547A}" type="presOf" srcId="{31A8896C-0E39-D34C-9F66-58A8E6E0E812}" destId="{BCC6D240-7834-E84E-9850-F1E34032FC96}" srcOrd="0" destOrd="0" presId="urn:microsoft.com/office/officeart/2005/8/layout/radial1"/>
    <dgm:cxn modelId="{F3C93F5C-E406-ED43-8CBA-90760343487D}" type="presOf" srcId="{51934E8A-F267-3040-99E1-8C400137F993}" destId="{721FFE8D-0E0D-6944-AD22-87EEEF55F2F7}" srcOrd="0" destOrd="0" presId="urn:microsoft.com/office/officeart/2005/8/layout/radial1"/>
    <dgm:cxn modelId="{CED77364-392B-9D49-BA61-69FCEEE1A3DD}" type="presOf" srcId="{B221C475-81D9-E240-864E-79FBD4E8464B}" destId="{29DD9DB9-8A55-A541-8764-62FACF062A67}" srcOrd="0" destOrd="0" presId="urn:microsoft.com/office/officeart/2005/8/layout/radial1"/>
    <dgm:cxn modelId="{33E84346-F8B8-A44E-A0A9-0F9A756DB33C}" type="presOf" srcId="{0EA2A80D-38FE-B447-AACA-5BF8F4809BE9}" destId="{4460EADE-9A07-1442-BFE0-7E4208FA9D3C}" srcOrd="0" destOrd="0" presId="urn:microsoft.com/office/officeart/2005/8/layout/radial1"/>
    <dgm:cxn modelId="{55F67248-1B6D-3046-A0F8-48E96303DE63}" type="presOf" srcId="{F735CE8B-A325-EC46-89F6-BCC7747501F1}" destId="{2BFCC72C-D45D-F44C-9128-2A19190CDA69}" srcOrd="0" destOrd="0" presId="urn:microsoft.com/office/officeart/2005/8/layout/radial1"/>
    <dgm:cxn modelId="{0EAD394B-0AB1-E143-B589-DA0553B781F5}" type="presOf" srcId="{CAB8DE81-C5DD-354B-BFA6-1B3D6BC75490}" destId="{53C641C9-C806-3447-BBDA-6A57B32B9DCA}" srcOrd="1" destOrd="0" presId="urn:microsoft.com/office/officeart/2005/8/layout/radial1"/>
    <dgm:cxn modelId="{2F24B054-2B91-A549-9C72-93CBAEB201AB}" srcId="{E5114089-BDC8-1B40-8666-8D8BFA815919}" destId="{F0AA5210-1E31-814B-831F-DF0F232D27F6}" srcOrd="1" destOrd="0" parTransId="{517CD013-53AD-F34E-9B79-3B11EA626053}" sibTransId="{8D5EEC6A-82D7-D949-8D16-DECA3B831373}"/>
    <dgm:cxn modelId="{63DFC777-F831-6443-9D7E-0596D8C94CCD}" srcId="{E5114089-BDC8-1B40-8666-8D8BFA815919}" destId="{6284DB92-1E30-E447-B39E-636012699886}" srcOrd="3" destOrd="0" parTransId="{CAB8DE81-C5DD-354B-BFA6-1B3D6BC75490}" sibTransId="{9B17AA70-76AD-0748-8508-FAD18FFE072E}"/>
    <dgm:cxn modelId="{24A86897-2049-164D-B06E-B13EDB5922D8}" type="presOf" srcId="{31A8896C-0E39-D34C-9F66-58A8E6E0E812}" destId="{521F4EBF-B2E8-CE44-B90F-2A2153B2CB2E}" srcOrd="1" destOrd="0" presId="urn:microsoft.com/office/officeart/2005/8/layout/radial1"/>
    <dgm:cxn modelId="{9C600EB1-4B85-F24D-B852-3A4AEE7061E9}" srcId="{F735CE8B-A325-EC46-89F6-BCC7747501F1}" destId="{E5114089-BDC8-1B40-8666-8D8BFA815919}" srcOrd="0" destOrd="0" parTransId="{BB364E4D-6AE9-4D48-A692-77B9F1693E0B}" sibTransId="{06966F6E-B036-8045-8A32-3E6844DC7B6A}"/>
    <dgm:cxn modelId="{8BDFD0B1-B49B-1E40-8B0E-BA3110AC4A3A}" type="presOf" srcId="{517CD013-53AD-F34E-9B79-3B11EA626053}" destId="{45F34C9D-96EF-8244-83D2-F0CB703A6B70}" srcOrd="1" destOrd="0" presId="urn:microsoft.com/office/officeart/2005/8/layout/radial1"/>
    <dgm:cxn modelId="{AA1461C4-22E7-E743-B9CB-86AE4CE85363}" type="presOf" srcId="{6284DB92-1E30-E447-B39E-636012699886}" destId="{AD949035-6A6C-A044-9E69-7E3DCC19970E}" srcOrd="0" destOrd="0" presId="urn:microsoft.com/office/officeart/2005/8/layout/radial1"/>
    <dgm:cxn modelId="{02A87ACB-5382-F847-8547-F7905CA53AB4}" type="presOf" srcId="{E5114089-BDC8-1B40-8666-8D8BFA815919}" destId="{DCAF131F-399C-584A-BF17-1C2B44299531}" srcOrd="0" destOrd="0" presId="urn:microsoft.com/office/officeart/2005/8/layout/radial1"/>
    <dgm:cxn modelId="{1AFD2AD5-8E6E-264B-AC3E-85D1836C640F}" type="presOf" srcId="{BFCCAB25-8C51-404D-A112-FD83D3DA371D}" destId="{822371E0-8346-AD4C-8361-FD443B29035B}" srcOrd="0" destOrd="0" presId="urn:microsoft.com/office/officeart/2005/8/layout/radial1"/>
    <dgm:cxn modelId="{06862FDA-A698-384B-B543-73498C5D227B}" type="presOf" srcId="{BFCCAB25-8C51-404D-A112-FD83D3DA371D}" destId="{E73CC585-4E45-E346-9D76-B4D8FDE9F5C2}" srcOrd="1" destOrd="0" presId="urn:microsoft.com/office/officeart/2005/8/layout/radial1"/>
    <dgm:cxn modelId="{E29270DC-AF8B-D344-B8D6-CCB942ABAD7F}" type="presOf" srcId="{CAB8DE81-C5DD-354B-BFA6-1B3D6BC75490}" destId="{9E102A7B-E401-1446-8655-0D58252B5F93}" srcOrd="0" destOrd="0" presId="urn:microsoft.com/office/officeart/2005/8/layout/radial1"/>
    <dgm:cxn modelId="{F2507EE1-49F7-644C-8509-EC9B6AC5E3C6}" srcId="{E5114089-BDC8-1B40-8666-8D8BFA815919}" destId="{B221C475-81D9-E240-864E-79FBD4E8464B}" srcOrd="4" destOrd="0" parTransId="{0EA2A80D-38FE-B447-AACA-5BF8F4809BE9}" sibTransId="{EEFEEEE0-A4EE-B147-B5CD-8F29CAB78CC2}"/>
    <dgm:cxn modelId="{41965AE8-A242-2347-83A2-92EA0FBA07A5}" type="presOf" srcId="{517CD013-53AD-F34E-9B79-3B11EA626053}" destId="{94377BF0-81FC-EA4F-9F0B-940A0D395880}" srcOrd="0" destOrd="0" presId="urn:microsoft.com/office/officeart/2005/8/layout/radial1"/>
    <dgm:cxn modelId="{932E5DD6-F480-DE4C-8FD0-DF1A9D21940D}" type="presParOf" srcId="{2BFCC72C-D45D-F44C-9128-2A19190CDA69}" destId="{DCAF131F-399C-584A-BF17-1C2B44299531}" srcOrd="0" destOrd="0" presId="urn:microsoft.com/office/officeart/2005/8/layout/radial1"/>
    <dgm:cxn modelId="{754C257F-651D-3945-98BB-A7546FFFDE6A}" type="presParOf" srcId="{2BFCC72C-D45D-F44C-9128-2A19190CDA69}" destId="{BCC6D240-7834-E84E-9850-F1E34032FC96}" srcOrd="1" destOrd="0" presId="urn:microsoft.com/office/officeart/2005/8/layout/radial1"/>
    <dgm:cxn modelId="{44656DF7-05B7-1449-B2DA-A4EAC1E6A090}" type="presParOf" srcId="{BCC6D240-7834-E84E-9850-F1E34032FC96}" destId="{521F4EBF-B2E8-CE44-B90F-2A2153B2CB2E}" srcOrd="0" destOrd="0" presId="urn:microsoft.com/office/officeart/2005/8/layout/radial1"/>
    <dgm:cxn modelId="{9E537646-DE22-3246-B729-D630472F3965}" type="presParOf" srcId="{2BFCC72C-D45D-F44C-9128-2A19190CDA69}" destId="{9AC7CFE3-1092-6B42-B98F-97247002D1F2}" srcOrd="2" destOrd="0" presId="urn:microsoft.com/office/officeart/2005/8/layout/radial1"/>
    <dgm:cxn modelId="{DEBD7A16-A1E7-6D42-BF40-8A7850BA8E25}" type="presParOf" srcId="{2BFCC72C-D45D-F44C-9128-2A19190CDA69}" destId="{94377BF0-81FC-EA4F-9F0B-940A0D395880}" srcOrd="3" destOrd="0" presId="urn:microsoft.com/office/officeart/2005/8/layout/radial1"/>
    <dgm:cxn modelId="{8447554A-9B44-0345-B7C5-969BE10778AA}" type="presParOf" srcId="{94377BF0-81FC-EA4F-9F0B-940A0D395880}" destId="{45F34C9D-96EF-8244-83D2-F0CB703A6B70}" srcOrd="0" destOrd="0" presId="urn:microsoft.com/office/officeart/2005/8/layout/radial1"/>
    <dgm:cxn modelId="{D8FA1286-AC88-7347-A958-81AB2068A81F}" type="presParOf" srcId="{2BFCC72C-D45D-F44C-9128-2A19190CDA69}" destId="{AE0A9132-9A75-4245-B802-DB9FD6631306}" srcOrd="4" destOrd="0" presId="urn:microsoft.com/office/officeart/2005/8/layout/radial1"/>
    <dgm:cxn modelId="{912E7066-13B4-1A4A-B28A-BA60B61EB9F4}" type="presParOf" srcId="{2BFCC72C-D45D-F44C-9128-2A19190CDA69}" destId="{822371E0-8346-AD4C-8361-FD443B29035B}" srcOrd="5" destOrd="0" presId="urn:microsoft.com/office/officeart/2005/8/layout/radial1"/>
    <dgm:cxn modelId="{1AB246F8-17A0-2E4A-BFF6-6CF991D8BF14}" type="presParOf" srcId="{822371E0-8346-AD4C-8361-FD443B29035B}" destId="{E73CC585-4E45-E346-9D76-B4D8FDE9F5C2}" srcOrd="0" destOrd="0" presId="urn:microsoft.com/office/officeart/2005/8/layout/radial1"/>
    <dgm:cxn modelId="{41F544A3-AA29-A547-B910-569105132D5D}" type="presParOf" srcId="{2BFCC72C-D45D-F44C-9128-2A19190CDA69}" destId="{721FFE8D-0E0D-6944-AD22-87EEEF55F2F7}" srcOrd="6" destOrd="0" presId="urn:microsoft.com/office/officeart/2005/8/layout/radial1"/>
    <dgm:cxn modelId="{E3D1A8E4-DB59-874A-9499-2C6D09B0FF82}" type="presParOf" srcId="{2BFCC72C-D45D-F44C-9128-2A19190CDA69}" destId="{9E102A7B-E401-1446-8655-0D58252B5F93}" srcOrd="7" destOrd="0" presId="urn:microsoft.com/office/officeart/2005/8/layout/radial1"/>
    <dgm:cxn modelId="{91BFEC8D-3CC9-C94E-AB87-F2F5A98D8121}" type="presParOf" srcId="{9E102A7B-E401-1446-8655-0D58252B5F93}" destId="{53C641C9-C806-3447-BBDA-6A57B32B9DCA}" srcOrd="0" destOrd="0" presId="urn:microsoft.com/office/officeart/2005/8/layout/radial1"/>
    <dgm:cxn modelId="{1A0DACA2-1AC1-0F4F-B2D5-569CC9F925AE}" type="presParOf" srcId="{2BFCC72C-D45D-F44C-9128-2A19190CDA69}" destId="{AD949035-6A6C-A044-9E69-7E3DCC19970E}" srcOrd="8" destOrd="0" presId="urn:microsoft.com/office/officeart/2005/8/layout/radial1"/>
    <dgm:cxn modelId="{C9B6CF47-983E-9E4A-91DB-BF69F3F01BEC}" type="presParOf" srcId="{2BFCC72C-D45D-F44C-9128-2A19190CDA69}" destId="{4460EADE-9A07-1442-BFE0-7E4208FA9D3C}" srcOrd="9" destOrd="0" presId="urn:microsoft.com/office/officeart/2005/8/layout/radial1"/>
    <dgm:cxn modelId="{34E91881-676A-3345-8C65-38FD5ED81082}" type="presParOf" srcId="{4460EADE-9A07-1442-BFE0-7E4208FA9D3C}" destId="{3B03D591-6E76-D441-A7C1-623591542940}" srcOrd="0" destOrd="0" presId="urn:microsoft.com/office/officeart/2005/8/layout/radial1"/>
    <dgm:cxn modelId="{F301ACC8-9D4C-1A48-9ACF-3FF334D3FBB7}" type="presParOf" srcId="{2BFCC72C-D45D-F44C-9128-2A19190CDA69}" destId="{29DD9DB9-8A55-A541-8764-62FACF062A67}" srcOrd="10" destOrd="0" presId="urn:microsoft.com/office/officeart/2005/8/layout/radial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E21B395-4BA2-3A4C-B2EC-F6C7C94F84AE}" type="doc">
      <dgm:prSet loTypeId="urn:microsoft.com/office/officeart/2005/8/layout/hList1" loCatId="" qsTypeId="urn:microsoft.com/office/officeart/2005/8/quickstyle/simple1" qsCatId="simple" csTypeId="urn:microsoft.com/office/officeart/2005/8/colors/accent1_2" csCatId="accent1" phldr="1"/>
      <dgm:spPr/>
      <dgm:t>
        <a:bodyPr/>
        <a:lstStyle/>
        <a:p>
          <a:endParaRPr lang="en-US"/>
        </a:p>
      </dgm:t>
    </dgm:pt>
    <dgm:pt modelId="{8A157DBD-C761-8D43-9D6C-E837F0159A20}">
      <dgm:prSet phldrT="[Text]" custT="1"/>
      <dgm:spPr>
        <a:solidFill>
          <a:schemeClr val="tx2"/>
        </a:solidFill>
        <a:ln>
          <a:noFill/>
        </a:ln>
      </dgm:spPr>
      <dgm:t>
        <a:bodyPr/>
        <a:lstStyle/>
        <a:p>
          <a:r>
            <a:rPr lang="en-US" sz="2400"/>
            <a:t>Improve Oral Hygiene</a:t>
          </a:r>
        </a:p>
      </dgm:t>
    </dgm:pt>
    <dgm:pt modelId="{4784C88B-14AF-5C43-AF46-60183013BCA4}" type="parTrans" cxnId="{3DE140D6-F114-1D47-A901-8C973055BC9B}">
      <dgm:prSet/>
      <dgm:spPr/>
      <dgm:t>
        <a:bodyPr/>
        <a:lstStyle/>
        <a:p>
          <a:endParaRPr lang="en-US"/>
        </a:p>
      </dgm:t>
    </dgm:pt>
    <dgm:pt modelId="{0E5CE4F3-9284-9A4F-928C-029C6CD96FC4}" type="sibTrans" cxnId="{3DE140D6-F114-1D47-A901-8C973055BC9B}">
      <dgm:prSet/>
      <dgm:spPr/>
      <dgm:t>
        <a:bodyPr/>
        <a:lstStyle/>
        <a:p>
          <a:endParaRPr lang="en-US"/>
        </a:p>
      </dgm:t>
    </dgm:pt>
    <dgm:pt modelId="{C85D50A3-6110-D14C-AAE4-314DF67D803F}">
      <dgm:prSet phldrT="[Text]" custT="1"/>
      <dgm:spPr>
        <a:solidFill>
          <a:schemeClr val="bg2">
            <a:lumMod val="20000"/>
            <a:lumOff val="80000"/>
            <a:alpha val="90000"/>
          </a:schemeClr>
        </a:solidFill>
        <a:ln>
          <a:noFill/>
        </a:ln>
      </dgm:spPr>
      <dgm:t>
        <a:bodyPr/>
        <a:lstStyle/>
        <a:p>
          <a:pPr>
            <a:buFont typeface="Arial" panose="020B0604020202020204" pitchFamily="34" charset="0"/>
            <a:buChar char="•"/>
          </a:pPr>
          <a:r>
            <a:rPr lang="en-US" sz="2000"/>
            <a:t>Baking soda toothpaste</a:t>
          </a:r>
        </a:p>
      </dgm:t>
    </dgm:pt>
    <dgm:pt modelId="{F26252A1-BD94-8940-AD5E-EEDFFEC84019}" type="parTrans" cxnId="{86E331DC-02C2-AA4C-B391-C6DB7CCB25C9}">
      <dgm:prSet/>
      <dgm:spPr/>
      <dgm:t>
        <a:bodyPr/>
        <a:lstStyle/>
        <a:p>
          <a:endParaRPr lang="en-US"/>
        </a:p>
      </dgm:t>
    </dgm:pt>
    <dgm:pt modelId="{7C1526C3-28C2-634C-9934-7F6867214164}" type="sibTrans" cxnId="{86E331DC-02C2-AA4C-B391-C6DB7CCB25C9}">
      <dgm:prSet/>
      <dgm:spPr/>
      <dgm:t>
        <a:bodyPr/>
        <a:lstStyle/>
        <a:p>
          <a:endParaRPr lang="en-US"/>
        </a:p>
      </dgm:t>
    </dgm:pt>
    <dgm:pt modelId="{A0AA7806-0A17-5947-81D2-E92BE75D09F6}">
      <dgm:prSet phldrT="[Text]" custT="1"/>
      <dgm:spPr>
        <a:solidFill>
          <a:schemeClr val="tx2"/>
        </a:solidFill>
        <a:ln>
          <a:noFill/>
        </a:ln>
      </dgm:spPr>
      <dgm:t>
        <a:bodyPr/>
        <a:lstStyle/>
        <a:p>
          <a:r>
            <a:rPr lang="en-US" sz="2400"/>
            <a:t>Stimulate Salivary Flow</a:t>
          </a:r>
        </a:p>
      </dgm:t>
    </dgm:pt>
    <dgm:pt modelId="{95AB49D6-8DCA-3D46-80D2-36A9D1705B4A}" type="parTrans" cxnId="{9E853E4D-44EF-984E-9561-312A3417C598}">
      <dgm:prSet/>
      <dgm:spPr/>
      <dgm:t>
        <a:bodyPr/>
        <a:lstStyle/>
        <a:p>
          <a:endParaRPr lang="en-US"/>
        </a:p>
      </dgm:t>
    </dgm:pt>
    <dgm:pt modelId="{0D9DAC25-BC7F-A24A-94F9-6DEC023A7C8B}" type="sibTrans" cxnId="{9E853E4D-44EF-984E-9561-312A3417C598}">
      <dgm:prSet/>
      <dgm:spPr/>
      <dgm:t>
        <a:bodyPr/>
        <a:lstStyle/>
        <a:p>
          <a:endParaRPr lang="en-US"/>
        </a:p>
      </dgm:t>
    </dgm:pt>
    <dgm:pt modelId="{E27A0D19-2791-664E-8871-A9F351956DB9}">
      <dgm:prSet phldrT="[Text]" custT="1"/>
      <dgm:spPr>
        <a:solidFill>
          <a:schemeClr val="bg2">
            <a:lumMod val="20000"/>
            <a:lumOff val="80000"/>
            <a:alpha val="90000"/>
          </a:schemeClr>
        </a:solidFill>
        <a:ln>
          <a:noFill/>
        </a:ln>
      </dgm:spPr>
      <dgm:t>
        <a:bodyPr/>
        <a:lstStyle/>
        <a:p>
          <a:pPr>
            <a:buFont typeface="Arial" panose="020B0604020202020204" pitchFamily="34" charset="0"/>
            <a:buChar char="•"/>
          </a:pPr>
          <a:r>
            <a:rPr lang="en-US" sz="2000"/>
            <a:t>Drink more water (water with xylitol)</a:t>
          </a:r>
        </a:p>
      </dgm:t>
    </dgm:pt>
    <dgm:pt modelId="{8919E88C-7394-E044-973D-6FDCAB4A818C}" type="parTrans" cxnId="{03A87243-D4C1-8446-AEF7-51EE6B7E56AD}">
      <dgm:prSet/>
      <dgm:spPr/>
      <dgm:t>
        <a:bodyPr/>
        <a:lstStyle/>
        <a:p>
          <a:endParaRPr lang="en-US"/>
        </a:p>
      </dgm:t>
    </dgm:pt>
    <dgm:pt modelId="{27751FAC-B47B-CA4E-9E0D-A37673F080CA}" type="sibTrans" cxnId="{03A87243-D4C1-8446-AEF7-51EE6B7E56AD}">
      <dgm:prSet/>
      <dgm:spPr/>
      <dgm:t>
        <a:bodyPr/>
        <a:lstStyle/>
        <a:p>
          <a:endParaRPr lang="en-US"/>
        </a:p>
      </dgm:t>
    </dgm:pt>
    <dgm:pt modelId="{46A56658-3D00-404E-BD1B-EE73789483FE}">
      <dgm:prSet custT="1"/>
      <dgm:spPr>
        <a:solidFill>
          <a:schemeClr val="bg2">
            <a:lumMod val="20000"/>
            <a:lumOff val="80000"/>
            <a:alpha val="90000"/>
          </a:schemeClr>
        </a:solidFill>
        <a:ln>
          <a:noFill/>
        </a:ln>
      </dgm:spPr>
      <dgm:t>
        <a:bodyPr/>
        <a:lstStyle/>
        <a:p>
          <a:r>
            <a:rPr lang="en-US" sz="2000"/>
            <a:t>pH neutral or increasing mouthwash (e.g., baking soda rinse)</a:t>
          </a:r>
        </a:p>
      </dgm:t>
    </dgm:pt>
    <dgm:pt modelId="{D29AF884-4E22-DE4F-A50B-1BB211D63FF1}" type="parTrans" cxnId="{507F7381-E357-5946-A6D3-7AFFB668A3F0}">
      <dgm:prSet/>
      <dgm:spPr/>
      <dgm:t>
        <a:bodyPr/>
        <a:lstStyle/>
        <a:p>
          <a:endParaRPr lang="en-US"/>
        </a:p>
      </dgm:t>
    </dgm:pt>
    <dgm:pt modelId="{711ECF61-7E4D-2E42-9B95-F12A295A282F}" type="sibTrans" cxnId="{507F7381-E357-5946-A6D3-7AFFB668A3F0}">
      <dgm:prSet/>
      <dgm:spPr/>
      <dgm:t>
        <a:bodyPr/>
        <a:lstStyle/>
        <a:p>
          <a:endParaRPr lang="en-US"/>
        </a:p>
      </dgm:t>
    </dgm:pt>
    <dgm:pt modelId="{F3FC4E10-F283-784A-8EC7-E81BCF171278}">
      <dgm:prSet custT="1"/>
      <dgm:spPr>
        <a:solidFill>
          <a:schemeClr val="bg2">
            <a:lumMod val="20000"/>
            <a:lumOff val="80000"/>
            <a:alpha val="90000"/>
          </a:schemeClr>
        </a:solidFill>
        <a:ln>
          <a:noFill/>
        </a:ln>
      </dgm:spPr>
      <dgm:t>
        <a:bodyPr/>
        <a:lstStyle/>
        <a:p>
          <a:r>
            <a:rPr lang="en-US" sz="2000"/>
            <a:t>Chew xylitol or sugar-free gum/mints to increase saliva flow</a:t>
          </a:r>
        </a:p>
      </dgm:t>
    </dgm:pt>
    <dgm:pt modelId="{FC53CCF6-AEDE-B244-A693-E382A1459A19}" type="parTrans" cxnId="{0744D4BF-5C35-8543-963B-51B3879A2E46}">
      <dgm:prSet/>
      <dgm:spPr/>
      <dgm:t>
        <a:bodyPr/>
        <a:lstStyle/>
        <a:p>
          <a:endParaRPr lang="en-US"/>
        </a:p>
      </dgm:t>
    </dgm:pt>
    <dgm:pt modelId="{EDC6E57E-4F37-DB4F-9CBE-CE8B1B48B7D4}" type="sibTrans" cxnId="{0744D4BF-5C35-8543-963B-51B3879A2E46}">
      <dgm:prSet/>
      <dgm:spPr/>
      <dgm:t>
        <a:bodyPr/>
        <a:lstStyle/>
        <a:p>
          <a:endParaRPr lang="en-US"/>
        </a:p>
      </dgm:t>
    </dgm:pt>
    <dgm:pt modelId="{90E35C54-B305-7540-B96E-433542BDDF08}">
      <dgm:prSet custT="1"/>
      <dgm:spPr>
        <a:solidFill>
          <a:schemeClr val="bg2">
            <a:lumMod val="20000"/>
            <a:lumOff val="80000"/>
            <a:alpha val="90000"/>
          </a:schemeClr>
        </a:solidFill>
        <a:ln>
          <a:noFill/>
        </a:ln>
      </dgm:spPr>
      <dgm:t>
        <a:bodyPr/>
        <a:lstStyle/>
        <a:p>
          <a:r>
            <a:rPr lang="en-US" sz="2000"/>
            <a:t>Candies with arginine</a:t>
          </a:r>
        </a:p>
      </dgm:t>
    </dgm:pt>
    <dgm:pt modelId="{798DB852-42FF-064B-8A37-8371C5552506}" type="parTrans" cxnId="{A87C9DBF-117F-B747-AED4-3C013BD9F8CD}">
      <dgm:prSet/>
      <dgm:spPr/>
      <dgm:t>
        <a:bodyPr/>
        <a:lstStyle/>
        <a:p>
          <a:endParaRPr lang="en-US"/>
        </a:p>
      </dgm:t>
    </dgm:pt>
    <dgm:pt modelId="{FEB58BFF-F3B9-3841-AB87-4BCEE85154C9}" type="sibTrans" cxnId="{A87C9DBF-117F-B747-AED4-3C013BD9F8CD}">
      <dgm:prSet/>
      <dgm:spPr/>
      <dgm:t>
        <a:bodyPr/>
        <a:lstStyle/>
        <a:p>
          <a:endParaRPr lang="en-US"/>
        </a:p>
      </dgm:t>
    </dgm:pt>
    <dgm:pt modelId="{B6FA6611-2949-3747-83A2-91E35EE16AC6}" type="pres">
      <dgm:prSet presAssocID="{AE21B395-4BA2-3A4C-B2EC-F6C7C94F84AE}" presName="Name0" presStyleCnt="0">
        <dgm:presLayoutVars>
          <dgm:dir/>
          <dgm:animLvl val="lvl"/>
          <dgm:resizeHandles val="exact"/>
        </dgm:presLayoutVars>
      </dgm:prSet>
      <dgm:spPr/>
    </dgm:pt>
    <dgm:pt modelId="{A1FD1682-FC2F-1F48-BCFA-B66C2CA5C4B6}" type="pres">
      <dgm:prSet presAssocID="{8A157DBD-C761-8D43-9D6C-E837F0159A20}" presName="composite" presStyleCnt="0"/>
      <dgm:spPr/>
    </dgm:pt>
    <dgm:pt modelId="{1BD3F826-DD11-1C4E-8C23-99515B46CF5E}" type="pres">
      <dgm:prSet presAssocID="{8A157DBD-C761-8D43-9D6C-E837F0159A20}" presName="parTx" presStyleLbl="alignNode1" presStyleIdx="0" presStyleCnt="2">
        <dgm:presLayoutVars>
          <dgm:chMax val="0"/>
          <dgm:chPref val="0"/>
          <dgm:bulletEnabled val="1"/>
        </dgm:presLayoutVars>
      </dgm:prSet>
      <dgm:spPr/>
    </dgm:pt>
    <dgm:pt modelId="{920056BA-AB8A-6444-AF8D-52A64872F303}" type="pres">
      <dgm:prSet presAssocID="{8A157DBD-C761-8D43-9D6C-E837F0159A20}" presName="desTx" presStyleLbl="alignAccFollowNode1" presStyleIdx="0" presStyleCnt="2">
        <dgm:presLayoutVars>
          <dgm:bulletEnabled val="1"/>
        </dgm:presLayoutVars>
      </dgm:prSet>
      <dgm:spPr/>
    </dgm:pt>
    <dgm:pt modelId="{9E210022-4194-2441-9B7F-06264201285F}" type="pres">
      <dgm:prSet presAssocID="{0E5CE4F3-9284-9A4F-928C-029C6CD96FC4}" presName="space" presStyleCnt="0"/>
      <dgm:spPr/>
    </dgm:pt>
    <dgm:pt modelId="{9C1B6DB3-5EAF-8142-937D-5F606971F556}" type="pres">
      <dgm:prSet presAssocID="{A0AA7806-0A17-5947-81D2-E92BE75D09F6}" presName="composite" presStyleCnt="0"/>
      <dgm:spPr/>
    </dgm:pt>
    <dgm:pt modelId="{F67AB080-D53F-144F-9295-382FC1CF9374}" type="pres">
      <dgm:prSet presAssocID="{A0AA7806-0A17-5947-81D2-E92BE75D09F6}" presName="parTx" presStyleLbl="alignNode1" presStyleIdx="1" presStyleCnt="2">
        <dgm:presLayoutVars>
          <dgm:chMax val="0"/>
          <dgm:chPref val="0"/>
          <dgm:bulletEnabled val="1"/>
        </dgm:presLayoutVars>
      </dgm:prSet>
      <dgm:spPr/>
    </dgm:pt>
    <dgm:pt modelId="{A11FBB7C-6673-D64B-9211-C3F2D1299412}" type="pres">
      <dgm:prSet presAssocID="{A0AA7806-0A17-5947-81D2-E92BE75D09F6}" presName="desTx" presStyleLbl="alignAccFollowNode1" presStyleIdx="1" presStyleCnt="2">
        <dgm:presLayoutVars>
          <dgm:bulletEnabled val="1"/>
        </dgm:presLayoutVars>
      </dgm:prSet>
      <dgm:spPr/>
    </dgm:pt>
  </dgm:ptLst>
  <dgm:cxnLst>
    <dgm:cxn modelId="{05CDBA08-5EEA-5041-9065-584630C4D782}" type="presOf" srcId="{46A56658-3D00-404E-BD1B-EE73789483FE}" destId="{920056BA-AB8A-6444-AF8D-52A64872F303}" srcOrd="0" destOrd="1" presId="urn:microsoft.com/office/officeart/2005/8/layout/hList1"/>
    <dgm:cxn modelId="{E2502437-5254-4745-83BB-6BFD7BD1F9D9}" type="presOf" srcId="{E27A0D19-2791-664E-8871-A9F351956DB9}" destId="{A11FBB7C-6673-D64B-9211-C3F2D1299412}" srcOrd="0" destOrd="0" presId="urn:microsoft.com/office/officeart/2005/8/layout/hList1"/>
    <dgm:cxn modelId="{03A87243-D4C1-8446-AEF7-51EE6B7E56AD}" srcId="{A0AA7806-0A17-5947-81D2-E92BE75D09F6}" destId="{E27A0D19-2791-664E-8871-A9F351956DB9}" srcOrd="0" destOrd="0" parTransId="{8919E88C-7394-E044-973D-6FDCAB4A818C}" sibTransId="{27751FAC-B47B-CA4E-9E0D-A37673F080CA}"/>
    <dgm:cxn modelId="{D9F9A346-45ED-1644-B44A-66F2CE2B3A8E}" type="presOf" srcId="{C85D50A3-6110-D14C-AAE4-314DF67D803F}" destId="{920056BA-AB8A-6444-AF8D-52A64872F303}" srcOrd="0" destOrd="0" presId="urn:microsoft.com/office/officeart/2005/8/layout/hList1"/>
    <dgm:cxn modelId="{5E59FE46-13CB-7341-A0CF-3C83AAD831A1}" type="presOf" srcId="{AE21B395-4BA2-3A4C-B2EC-F6C7C94F84AE}" destId="{B6FA6611-2949-3747-83A2-91E35EE16AC6}" srcOrd="0" destOrd="0" presId="urn:microsoft.com/office/officeart/2005/8/layout/hList1"/>
    <dgm:cxn modelId="{9E853E4D-44EF-984E-9561-312A3417C598}" srcId="{AE21B395-4BA2-3A4C-B2EC-F6C7C94F84AE}" destId="{A0AA7806-0A17-5947-81D2-E92BE75D09F6}" srcOrd="1" destOrd="0" parTransId="{95AB49D6-8DCA-3D46-80D2-36A9D1705B4A}" sibTransId="{0D9DAC25-BC7F-A24A-94F9-6DEC023A7C8B}"/>
    <dgm:cxn modelId="{6E268F53-5082-804A-9F27-EDA53269424F}" type="presOf" srcId="{90E35C54-B305-7540-B96E-433542BDDF08}" destId="{A11FBB7C-6673-D64B-9211-C3F2D1299412}" srcOrd="0" destOrd="2" presId="urn:microsoft.com/office/officeart/2005/8/layout/hList1"/>
    <dgm:cxn modelId="{507F7381-E357-5946-A6D3-7AFFB668A3F0}" srcId="{8A157DBD-C761-8D43-9D6C-E837F0159A20}" destId="{46A56658-3D00-404E-BD1B-EE73789483FE}" srcOrd="1" destOrd="0" parTransId="{D29AF884-4E22-DE4F-A50B-1BB211D63FF1}" sibTransId="{711ECF61-7E4D-2E42-9B95-F12A295A282F}"/>
    <dgm:cxn modelId="{2856F4B0-6062-ED48-96E7-90F88A379EC8}" type="presOf" srcId="{8A157DBD-C761-8D43-9D6C-E837F0159A20}" destId="{1BD3F826-DD11-1C4E-8C23-99515B46CF5E}" srcOrd="0" destOrd="0" presId="urn:microsoft.com/office/officeart/2005/8/layout/hList1"/>
    <dgm:cxn modelId="{073812B5-A52F-1D4C-B331-5FF111363FD0}" type="presOf" srcId="{F3FC4E10-F283-784A-8EC7-E81BCF171278}" destId="{A11FBB7C-6673-D64B-9211-C3F2D1299412}" srcOrd="0" destOrd="1" presId="urn:microsoft.com/office/officeart/2005/8/layout/hList1"/>
    <dgm:cxn modelId="{A87C9DBF-117F-B747-AED4-3C013BD9F8CD}" srcId="{A0AA7806-0A17-5947-81D2-E92BE75D09F6}" destId="{90E35C54-B305-7540-B96E-433542BDDF08}" srcOrd="2" destOrd="0" parTransId="{798DB852-42FF-064B-8A37-8371C5552506}" sibTransId="{FEB58BFF-F3B9-3841-AB87-4BCEE85154C9}"/>
    <dgm:cxn modelId="{0744D4BF-5C35-8543-963B-51B3879A2E46}" srcId="{A0AA7806-0A17-5947-81D2-E92BE75D09F6}" destId="{F3FC4E10-F283-784A-8EC7-E81BCF171278}" srcOrd="1" destOrd="0" parTransId="{FC53CCF6-AEDE-B244-A693-E382A1459A19}" sibTransId="{EDC6E57E-4F37-DB4F-9CBE-CE8B1B48B7D4}"/>
    <dgm:cxn modelId="{3DE140D6-F114-1D47-A901-8C973055BC9B}" srcId="{AE21B395-4BA2-3A4C-B2EC-F6C7C94F84AE}" destId="{8A157DBD-C761-8D43-9D6C-E837F0159A20}" srcOrd="0" destOrd="0" parTransId="{4784C88B-14AF-5C43-AF46-60183013BCA4}" sibTransId="{0E5CE4F3-9284-9A4F-928C-029C6CD96FC4}"/>
    <dgm:cxn modelId="{86E331DC-02C2-AA4C-B391-C6DB7CCB25C9}" srcId="{8A157DBD-C761-8D43-9D6C-E837F0159A20}" destId="{C85D50A3-6110-D14C-AAE4-314DF67D803F}" srcOrd="0" destOrd="0" parTransId="{F26252A1-BD94-8940-AD5E-EEDFFEC84019}" sibTransId="{7C1526C3-28C2-634C-9934-7F6867214164}"/>
    <dgm:cxn modelId="{38AEABE0-8D0B-CC4A-9B8E-652AA7CADBB5}" type="presOf" srcId="{A0AA7806-0A17-5947-81D2-E92BE75D09F6}" destId="{F67AB080-D53F-144F-9295-382FC1CF9374}" srcOrd="0" destOrd="0" presId="urn:microsoft.com/office/officeart/2005/8/layout/hList1"/>
    <dgm:cxn modelId="{72722C19-3E85-0C40-A449-0E076F89C325}" type="presParOf" srcId="{B6FA6611-2949-3747-83A2-91E35EE16AC6}" destId="{A1FD1682-FC2F-1F48-BCFA-B66C2CA5C4B6}" srcOrd="0" destOrd="0" presId="urn:microsoft.com/office/officeart/2005/8/layout/hList1"/>
    <dgm:cxn modelId="{8DE4E7B2-5458-2F4B-935F-5410AFBF50B5}" type="presParOf" srcId="{A1FD1682-FC2F-1F48-BCFA-B66C2CA5C4B6}" destId="{1BD3F826-DD11-1C4E-8C23-99515B46CF5E}" srcOrd="0" destOrd="0" presId="urn:microsoft.com/office/officeart/2005/8/layout/hList1"/>
    <dgm:cxn modelId="{5ACC5A9E-1C45-9D44-A275-B8FAAC4BE74C}" type="presParOf" srcId="{A1FD1682-FC2F-1F48-BCFA-B66C2CA5C4B6}" destId="{920056BA-AB8A-6444-AF8D-52A64872F303}" srcOrd="1" destOrd="0" presId="urn:microsoft.com/office/officeart/2005/8/layout/hList1"/>
    <dgm:cxn modelId="{B4424FBA-1784-3143-B2A8-D8112C949D58}" type="presParOf" srcId="{B6FA6611-2949-3747-83A2-91E35EE16AC6}" destId="{9E210022-4194-2441-9B7F-06264201285F}" srcOrd="1" destOrd="0" presId="urn:microsoft.com/office/officeart/2005/8/layout/hList1"/>
    <dgm:cxn modelId="{DA555433-4E06-9A4D-AA58-DED7E92C15D8}" type="presParOf" srcId="{B6FA6611-2949-3747-83A2-91E35EE16AC6}" destId="{9C1B6DB3-5EAF-8142-937D-5F606971F556}" srcOrd="2" destOrd="0" presId="urn:microsoft.com/office/officeart/2005/8/layout/hList1"/>
    <dgm:cxn modelId="{860DB6BE-6BDC-354E-AFB8-2E349DDBAD31}" type="presParOf" srcId="{9C1B6DB3-5EAF-8142-937D-5F606971F556}" destId="{F67AB080-D53F-144F-9295-382FC1CF9374}" srcOrd="0" destOrd="0" presId="urn:microsoft.com/office/officeart/2005/8/layout/hList1"/>
    <dgm:cxn modelId="{59337116-0E53-6949-9162-CB2769B258D2}" type="presParOf" srcId="{9C1B6DB3-5EAF-8142-937D-5F606971F556}" destId="{A11FBB7C-6673-D64B-9211-C3F2D1299412}" srcOrd="1" destOrd="0" presId="urn:microsoft.com/office/officeart/2005/8/layout/h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27FB22-B712-6141-BB71-BE0DB7314F65}">
      <dsp:nvSpPr>
        <dsp:cNvPr id="0" name=""/>
        <dsp:cNvSpPr/>
      </dsp:nvSpPr>
      <dsp:spPr>
        <a:xfrm>
          <a:off x="0" y="605006"/>
          <a:ext cx="2852486" cy="1711492"/>
        </a:xfrm>
        <a:prstGeom prst="rect">
          <a:avLst/>
        </a:prstGeom>
        <a:solidFill>
          <a:schemeClr val="bg2"/>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Normal Human Variability</a:t>
          </a:r>
        </a:p>
      </dsp:txBody>
      <dsp:txXfrm>
        <a:off x="0" y="605006"/>
        <a:ext cx="2852486" cy="1711492"/>
      </dsp:txXfrm>
    </dsp:sp>
    <dsp:sp modelId="{E2C1F77F-FDEC-C848-8577-A03F6B2CA4C9}">
      <dsp:nvSpPr>
        <dsp:cNvPr id="0" name=""/>
        <dsp:cNvSpPr/>
      </dsp:nvSpPr>
      <dsp:spPr>
        <a:xfrm>
          <a:off x="3137735" y="605006"/>
          <a:ext cx="2852486" cy="1711492"/>
        </a:xfrm>
        <a:prstGeom prst="rect">
          <a:avLst/>
        </a:prstGeom>
        <a:solidFill>
          <a:schemeClr val="bg2"/>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Unstimulated vs. Stimulated Saliva</a:t>
          </a:r>
        </a:p>
      </dsp:txBody>
      <dsp:txXfrm>
        <a:off x="3137735" y="605006"/>
        <a:ext cx="2852486" cy="1711492"/>
      </dsp:txXfrm>
    </dsp:sp>
    <dsp:sp modelId="{613D46FF-0A6F-2740-939A-9763C5199896}">
      <dsp:nvSpPr>
        <dsp:cNvPr id="0" name=""/>
        <dsp:cNvSpPr/>
      </dsp:nvSpPr>
      <dsp:spPr>
        <a:xfrm>
          <a:off x="6275471" y="605006"/>
          <a:ext cx="2852486" cy="1711492"/>
        </a:xfrm>
        <a:prstGeom prst="rect">
          <a:avLst/>
        </a:prstGeom>
        <a:solidFill>
          <a:schemeClr val="bg2"/>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Aging</a:t>
          </a:r>
        </a:p>
      </dsp:txBody>
      <dsp:txXfrm>
        <a:off x="6275471" y="605006"/>
        <a:ext cx="2852486" cy="1711492"/>
      </dsp:txXfrm>
    </dsp:sp>
    <dsp:sp modelId="{1279A5A5-D059-1241-97A2-1A5179F49489}">
      <dsp:nvSpPr>
        <dsp:cNvPr id="0" name=""/>
        <dsp:cNvSpPr/>
      </dsp:nvSpPr>
      <dsp:spPr>
        <a:xfrm>
          <a:off x="0" y="2601746"/>
          <a:ext cx="2852486" cy="1711492"/>
        </a:xfrm>
        <a:prstGeom prst="rect">
          <a:avLst/>
        </a:prstGeom>
        <a:solidFill>
          <a:schemeClr val="bg2"/>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Medications</a:t>
          </a:r>
        </a:p>
      </dsp:txBody>
      <dsp:txXfrm>
        <a:off x="0" y="2601746"/>
        <a:ext cx="2852486" cy="1711492"/>
      </dsp:txXfrm>
    </dsp:sp>
    <dsp:sp modelId="{29067F81-2AE8-5945-A08A-41CC6D4449F9}">
      <dsp:nvSpPr>
        <dsp:cNvPr id="0" name=""/>
        <dsp:cNvSpPr/>
      </dsp:nvSpPr>
      <dsp:spPr>
        <a:xfrm>
          <a:off x="3137735" y="2601746"/>
          <a:ext cx="2852486" cy="1711492"/>
        </a:xfrm>
        <a:prstGeom prst="rect">
          <a:avLst/>
        </a:prstGeom>
        <a:solidFill>
          <a:schemeClr val="bg2"/>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Disease</a:t>
          </a:r>
        </a:p>
        <a:p>
          <a:pPr marL="0" lvl="0" indent="0" algn="ctr" defTabSz="1066800">
            <a:lnSpc>
              <a:spcPct val="90000"/>
            </a:lnSpc>
            <a:spcBef>
              <a:spcPct val="0"/>
            </a:spcBef>
            <a:spcAft>
              <a:spcPct val="35000"/>
            </a:spcAft>
            <a:buNone/>
          </a:pPr>
          <a:r>
            <a:rPr lang="en-US" sz="2400" kern="1200"/>
            <a:t>(ex. CF, Sjögren’s Syndrome)</a:t>
          </a:r>
        </a:p>
      </dsp:txBody>
      <dsp:txXfrm>
        <a:off x="3137735" y="2601746"/>
        <a:ext cx="2852486" cy="1711492"/>
      </dsp:txXfrm>
    </dsp:sp>
    <dsp:sp modelId="{B5ECE4BB-CAA2-8447-9916-22FCEAF4FD7C}">
      <dsp:nvSpPr>
        <dsp:cNvPr id="0" name=""/>
        <dsp:cNvSpPr/>
      </dsp:nvSpPr>
      <dsp:spPr>
        <a:xfrm>
          <a:off x="6275471" y="2601746"/>
          <a:ext cx="2852486" cy="1711492"/>
        </a:xfrm>
        <a:prstGeom prst="rect">
          <a:avLst/>
        </a:prstGeom>
        <a:solidFill>
          <a:schemeClr val="bg2"/>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Circadian Rhythms</a:t>
          </a:r>
        </a:p>
      </dsp:txBody>
      <dsp:txXfrm>
        <a:off x="6275471" y="2601746"/>
        <a:ext cx="2852486" cy="17114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41DD7B-F665-4C4D-AE27-AFF80F056181}">
      <dsp:nvSpPr>
        <dsp:cNvPr id="0" name=""/>
        <dsp:cNvSpPr/>
      </dsp:nvSpPr>
      <dsp:spPr>
        <a:xfrm>
          <a:off x="4291" y="278342"/>
          <a:ext cx="3752848" cy="3752848"/>
        </a:xfrm>
        <a:prstGeom prst="ellipse">
          <a:avLst/>
        </a:prstGeom>
        <a:solidFill>
          <a:schemeClr val="bg2">
            <a:alpha val="5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06532" tIns="30480" rIns="206532" bIns="30480" numCol="1" spcCol="1270" anchor="ctr" anchorCtr="0">
          <a:noAutofit/>
        </a:bodyPr>
        <a:lstStyle/>
        <a:p>
          <a:pPr marL="0" lvl="0" indent="0" algn="ctr" defTabSz="1066800">
            <a:lnSpc>
              <a:spcPct val="90000"/>
            </a:lnSpc>
            <a:spcBef>
              <a:spcPct val="0"/>
            </a:spcBef>
            <a:spcAft>
              <a:spcPct val="35000"/>
            </a:spcAft>
            <a:buNone/>
          </a:pPr>
          <a:r>
            <a:rPr lang="en-US" sz="2400" kern="1200"/>
            <a:t>Counteracts acid production</a:t>
          </a:r>
        </a:p>
      </dsp:txBody>
      <dsp:txXfrm>
        <a:off x="553883" y="827934"/>
        <a:ext cx="2653664" cy="2653664"/>
      </dsp:txXfrm>
    </dsp:sp>
    <dsp:sp modelId="{B198DD24-0B12-C44A-966B-6E4385DE41A6}">
      <dsp:nvSpPr>
        <dsp:cNvPr id="0" name=""/>
        <dsp:cNvSpPr/>
      </dsp:nvSpPr>
      <dsp:spPr>
        <a:xfrm>
          <a:off x="3006570" y="278342"/>
          <a:ext cx="3752848" cy="3752848"/>
        </a:xfrm>
        <a:prstGeom prst="ellipse">
          <a:avLst/>
        </a:prstGeom>
        <a:solidFill>
          <a:schemeClr val="bg2">
            <a:alpha val="5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06532" tIns="30480" rIns="206532" bIns="30480" numCol="1" spcCol="1270" anchor="ctr" anchorCtr="0">
          <a:noAutofit/>
        </a:bodyPr>
        <a:lstStyle/>
        <a:p>
          <a:pPr marL="0" lvl="0" indent="0" algn="ctr" defTabSz="1066800">
            <a:lnSpc>
              <a:spcPct val="90000"/>
            </a:lnSpc>
            <a:spcBef>
              <a:spcPct val="0"/>
            </a:spcBef>
            <a:spcAft>
              <a:spcPct val="35000"/>
            </a:spcAft>
            <a:buNone/>
          </a:pPr>
          <a:r>
            <a:rPr lang="en-US" sz="2400" kern="1200"/>
            <a:t>Helps maintain pH balance</a:t>
          </a:r>
        </a:p>
      </dsp:txBody>
      <dsp:txXfrm>
        <a:off x="3556162" y="827934"/>
        <a:ext cx="2653664" cy="2653664"/>
      </dsp:txXfrm>
    </dsp:sp>
    <dsp:sp modelId="{5D199238-09E8-574B-99C7-9E7DC6D8B284}">
      <dsp:nvSpPr>
        <dsp:cNvPr id="0" name=""/>
        <dsp:cNvSpPr/>
      </dsp:nvSpPr>
      <dsp:spPr>
        <a:xfrm>
          <a:off x="6008849" y="278342"/>
          <a:ext cx="3752848" cy="3752848"/>
        </a:xfrm>
        <a:prstGeom prst="ellipse">
          <a:avLst/>
        </a:prstGeom>
        <a:solidFill>
          <a:schemeClr val="bg2">
            <a:alpha val="50313"/>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06532" tIns="30480" rIns="206532" bIns="30480" numCol="1" spcCol="1270" anchor="ctr" anchorCtr="0">
          <a:noAutofit/>
        </a:bodyPr>
        <a:lstStyle/>
        <a:p>
          <a:pPr marL="0" lvl="0" indent="0" algn="ctr" defTabSz="1066800">
            <a:lnSpc>
              <a:spcPct val="90000"/>
            </a:lnSpc>
            <a:spcBef>
              <a:spcPct val="0"/>
            </a:spcBef>
            <a:spcAft>
              <a:spcPct val="35000"/>
            </a:spcAft>
            <a:buNone/>
          </a:pPr>
          <a:r>
            <a:rPr lang="en-US" sz="2400" kern="1200"/>
            <a:t>Reduces risk of demineralization</a:t>
          </a:r>
        </a:p>
      </dsp:txBody>
      <dsp:txXfrm>
        <a:off x="6558441" y="827934"/>
        <a:ext cx="2653664" cy="26536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27FB22-B712-6141-BB71-BE0DB7314F65}">
      <dsp:nvSpPr>
        <dsp:cNvPr id="0" name=""/>
        <dsp:cNvSpPr/>
      </dsp:nvSpPr>
      <dsp:spPr>
        <a:xfrm>
          <a:off x="0" y="605006"/>
          <a:ext cx="2852486" cy="1711492"/>
        </a:xfrm>
        <a:prstGeom prst="rect">
          <a:avLst/>
        </a:prstGeom>
        <a:solidFill>
          <a:schemeClr val="bg2"/>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Acid Reflux</a:t>
          </a:r>
        </a:p>
      </dsp:txBody>
      <dsp:txXfrm>
        <a:off x="0" y="605006"/>
        <a:ext cx="2852486" cy="1711492"/>
      </dsp:txXfrm>
    </dsp:sp>
    <dsp:sp modelId="{E2C1F77F-FDEC-C848-8577-A03F6B2CA4C9}">
      <dsp:nvSpPr>
        <dsp:cNvPr id="0" name=""/>
        <dsp:cNvSpPr/>
      </dsp:nvSpPr>
      <dsp:spPr>
        <a:xfrm>
          <a:off x="3137735" y="605006"/>
          <a:ext cx="2852486" cy="1711492"/>
        </a:xfrm>
        <a:prstGeom prst="rect">
          <a:avLst/>
        </a:prstGeom>
        <a:solidFill>
          <a:schemeClr val="bg2"/>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Obstructive Sleep Apnea</a:t>
          </a:r>
        </a:p>
      </dsp:txBody>
      <dsp:txXfrm>
        <a:off x="3137735" y="605006"/>
        <a:ext cx="2852486" cy="1711492"/>
      </dsp:txXfrm>
    </dsp:sp>
    <dsp:sp modelId="{613D46FF-0A6F-2740-939A-9763C5199896}">
      <dsp:nvSpPr>
        <dsp:cNvPr id="0" name=""/>
        <dsp:cNvSpPr/>
      </dsp:nvSpPr>
      <dsp:spPr>
        <a:xfrm>
          <a:off x="6275471" y="605006"/>
          <a:ext cx="2852486" cy="1711492"/>
        </a:xfrm>
        <a:prstGeom prst="rect">
          <a:avLst/>
        </a:prstGeom>
        <a:solidFill>
          <a:schemeClr val="bg2"/>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Habits </a:t>
          </a:r>
        </a:p>
        <a:p>
          <a:pPr marL="0" lvl="0" indent="0" algn="ctr" defTabSz="1066800">
            <a:lnSpc>
              <a:spcPct val="90000"/>
            </a:lnSpc>
            <a:spcBef>
              <a:spcPct val="0"/>
            </a:spcBef>
            <a:spcAft>
              <a:spcPct val="35000"/>
            </a:spcAft>
            <a:buNone/>
          </a:pPr>
          <a:r>
            <a:rPr lang="en-US" sz="2400" kern="1200"/>
            <a:t>(smoking, nutrition, or supplement)</a:t>
          </a:r>
        </a:p>
      </dsp:txBody>
      <dsp:txXfrm>
        <a:off x="6275471" y="605006"/>
        <a:ext cx="2852486" cy="1711492"/>
      </dsp:txXfrm>
    </dsp:sp>
    <dsp:sp modelId="{1279A5A5-D059-1241-97A2-1A5179F49489}">
      <dsp:nvSpPr>
        <dsp:cNvPr id="0" name=""/>
        <dsp:cNvSpPr/>
      </dsp:nvSpPr>
      <dsp:spPr>
        <a:xfrm>
          <a:off x="0" y="2601746"/>
          <a:ext cx="2852486" cy="1711492"/>
        </a:xfrm>
        <a:prstGeom prst="rect">
          <a:avLst/>
        </a:prstGeom>
        <a:solidFill>
          <a:schemeClr val="bg2"/>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Dry Mouth (medication, age, disease or radiation induced)</a:t>
          </a:r>
        </a:p>
      </dsp:txBody>
      <dsp:txXfrm>
        <a:off x="0" y="2601746"/>
        <a:ext cx="2852486" cy="1711492"/>
      </dsp:txXfrm>
    </dsp:sp>
    <dsp:sp modelId="{29067F81-2AE8-5945-A08A-41CC6D4449F9}">
      <dsp:nvSpPr>
        <dsp:cNvPr id="0" name=""/>
        <dsp:cNvSpPr/>
      </dsp:nvSpPr>
      <dsp:spPr>
        <a:xfrm>
          <a:off x="3137735" y="2601746"/>
          <a:ext cx="2852486" cy="1711492"/>
        </a:xfrm>
        <a:prstGeom prst="rect">
          <a:avLst/>
        </a:prstGeom>
        <a:solidFill>
          <a:schemeClr val="bg2"/>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Eating Disorder (bulimia)</a:t>
          </a:r>
        </a:p>
      </dsp:txBody>
      <dsp:txXfrm>
        <a:off x="3137735" y="2601746"/>
        <a:ext cx="2852486" cy="1711492"/>
      </dsp:txXfrm>
    </dsp:sp>
    <dsp:sp modelId="{B5ECE4BB-CAA2-8447-9916-22FCEAF4FD7C}">
      <dsp:nvSpPr>
        <dsp:cNvPr id="0" name=""/>
        <dsp:cNvSpPr/>
      </dsp:nvSpPr>
      <dsp:spPr>
        <a:xfrm>
          <a:off x="6275471" y="2601746"/>
          <a:ext cx="2852486" cy="1711492"/>
        </a:xfrm>
        <a:prstGeom prst="rect">
          <a:avLst/>
        </a:prstGeom>
        <a:solidFill>
          <a:schemeClr val="bg2"/>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Other</a:t>
          </a:r>
        </a:p>
      </dsp:txBody>
      <dsp:txXfrm>
        <a:off x="6275471" y="2601746"/>
        <a:ext cx="2852486" cy="171149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AF131F-399C-584A-BF17-1C2B44299531}">
      <dsp:nvSpPr>
        <dsp:cNvPr id="0" name=""/>
        <dsp:cNvSpPr/>
      </dsp:nvSpPr>
      <dsp:spPr>
        <a:xfrm>
          <a:off x="65691" y="1158083"/>
          <a:ext cx="3301539" cy="3338526"/>
        </a:xfrm>
        <a:prstGeom prst="ellipse">
          <a:avLst/>
        </a:prstGeom>
        <a:solidFill>
          <a:schemeClr val="bg2"/>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t>Chew sugar-free gum!</a:t>
          </a:r>
        </a:p>
      </dsp:txBody>
      <dsp:txXfrm>
        <a:off x="549190" y="1646999"/>
        <a:ext cx="2334541" cy="2360694"/>
      </dsp:txXfrm>
    </dsp:sp>
    <dsp:sp modelId="{BCC6D240-7834-E84E-9850-F1E34032FC96}">
      <dsp:nvSpPr>
        <dsp:cNvPr id="0" name=""/>
        <dsp:cNvSpPr/>
      </dsp:nvSpPr>
      <dsp:spPr>
        <a:xfrm rot="19564509">
          <a:off x="3055747" y="1772160"/>
          <a:ext cx="413545" cy="30608"/>
        </a:xfrm>
        <a:custGeom>
          <a:avLst/>
          <a:gdLst/>
          <a:ahLst/>
          <a:cxnLst/>
          <a:rect l="0" t="0" r="0" b="0"/>
          <a:pathLst>
            <a:path>
              <a:moveTo>
                <a:pt x="0" y="15304"/>
              </a:moveTo>
              <a:lnTo>
                <a:pt x="413545" y="15304"/>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252181" y="1777126"/>
        <a:ext cx="20677" cy="20677"/>
      </dsp:txXfrm>
    </dsp:sp>
    <dsp:sp modelId="{9AC7CFE3-1092-6B42-B98F-97247002D1F2}">
      <dsp:nvSpPr>
        <dsp:cNvPr id="0" name=""/>
        <dsp:cNvSpPr/>
      </dsp:nvSpPr>
      <dsp:spPr>
        <a:xfrm>
          <a:off x="3247283" y="249859"/>
          <a:ext cx="1942312" cy="1789304"/>
        </a:xfrm>
        <a:prstGeom prst="ellipse">
          <a:avLst/>
        </a:prstGeom>
        <a:solidFill>
          <a:schemeClr val="bg2"/>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Sugar-free gum stimulates salivary flow</a:t>
          </a:r>
        </a:p>
      </dsp:txBody>
      <dsp:txXfrm>
        <a:off x="3531728" y="511897"/>
        <a:ext cx="1373422" cy="1265228"/>
      </dsp:txXfrm>
    </dsp:sp>
    <dsp:sp modelId="{94377BF0-81FC-EA4F-9F0B-940A0D395880}">
      <dsp:nvSpPr>
        <dsp:cNvPr id="0" name=""/>
        <dsp:cNvSpPr/>
      </dsp:nvSpPr>
      <dsp:spPr>
        <a:xfrm rot="20861226">
          <a:off x="3305847" y="2235293"/>
          <a:ext cx="2105935" cy="30608"/>
        </a:xfrm>
        <a:custGeom>
          <a:avLst/>
          <a:gdLst/>
          <a:ahLst/>
          <a:cxnLst/>
          <a:rect l="0" t="0" r="0" b="0"/>
          <a:pathLst>
            <a:path>
              <a:moveTo>
                <a:pt x="0" y="15304"/>
              </a:moveTo>
              <a:lnTo>
                <a:pt x="2105935" y="15304"/>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4306167" y="2197948"/>
        <a:ext cx="105296" cy="105296"/>
      </dsp:txXfrm>
    </dsp:sp>
    <dsp:sp modelId="{AE0A9132-9A75-4245-B802-DB9FD6631306}">
      <dsp:nvSpPr>
        <dsp:cNvPr id="0" name=""/>
        <dsp:cNvSpPr/>
      </dsp:nvSpPr>
      <dsp:spPr>
        <a:xfrm>
          <a:off x="5362845" y="940987"/>
          <a:ext cx="1890179" cy="1768346"/>
        </a:xfrm>
        <a:prstGeom prst="ellipse">
          <a:avLst/>
        </a:prstGeom>
        <a:solidFill>
          <a:schemeClr val="bg2"/>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Increased saliva can raise plaque pH</a:t>
          </a:r>
        </a:p>
      </dsp:txBody>
      <dsp:txXfrm>
        <a:off x="5639655" y="1199955"/>
        <a:ext cx="1336559" cy="1250410"/>
      </dsp:txXfrm>
    </dsp:sp>
    <dsp:sp modelId="{822371E0-8346-AD4C-8361-FD443B29035B}">
      <dsp:nvSpPr>
        <dsp:cNvPr id="0" name=""/>
        <dsp:cNvSpPr/>
      </dsp:nvSpPr>
      <dsp:spPr>
        <a:xfrm rot="847571">
          <a:off x="3288353" y="3457403"/>
          <a:ext cx="1984873" cy="30608"/>
        </a:xfrm>
        <a:custGeom>
          <a:avLst/>
          <a:gdLst/>
          <a:ahLst/>
          <a:cxnLst/>
          <a:rect l="0" t="0" r="0" b="0"/>
          <a:pathLst>
            <a:path>
              <a:moveTo>
                <a:pt x="0" y="15304"/>
              </a:moveTo>
              <a:lnTo>
                <a:pt x="1984873" y="15304"/>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4231168" y="3423085"/>
        <a:ext cx="99243" cy="99243"/>
      </dsp:txXfrm>
    </dsp:sp>
    <dsp:sp modelId="{721FFE8D-0E0D-6944-AD22-87EEEF55F2F7}">
      <dsp:nvSpPr>
        <dsp:cNvPr id="0" name=""/>
        <dsp:cNvSpPr/>
      </dsp:nvSpPr>
      <dsp:spPr>
        <a:xfrm>
          <a:off x="5215494" y="3043236"/>
          <a:ext cx="1799782" cy="1782361"/>
        </a:xfrm>
        <a:prstGeom prst="ellipse">
          <a:avLst/>
        </a:prstGeom>
        <a:solidFill>
          <a:schemeClr val="bg2"/>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It supports clearance of food and sugars</a:t>
          </a:r>
        </a:p>
      </dsp:txBody>
      <dsp:txXfrm>
        <a:off x="5479066" y="3304257"/>
        <a:ext cx="1272638" cy="1260319"/>
      </dsp:txXfrm>
    </dsp:sp>
    <dsp:sp modelId="{9E102A7B-E401-1446-8655-0D58252B5F93}">
      <dsp:nvSpPr>
        <dsp:cNvPr id="0" name=""/>
        <dsp:cNvSpPr/>
      </dsp:nvSpPr>
      <dsp:spPr>
        <a:xfrm rot="35832">
          <a:off x="3367042" y="2848629"/>
          <a:ext cx="3718949" cy="30608"/>
        </a:xfrm>
        <a:custGeom>
          <a:avLst/>
          <a:gdLst/>
          <a:ahLst/>
          <a:cxnLst/>
          <a:rect l="0" t="0" r="0" b="0"/>
          <a:pathLst>
            <a:path>
              <a:moveTo>
                <a:pt x="0" y="15304"/>
              </a:moveTo>
              <a:lnTo>
                <a:pt x="3718949" y="15304"/>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5133543" y="2770960"/>
        <a:ext cx="185947" cy="185947"/>
      </dsp:txXfrm>
    </dsp:sp>
    <dsp:sp modelId="{AD949035-6A6C-A044-9E69-7E3DCC19970E}">
      <dsp:nvSpPr>
        <dsp:cNvPr id="0" name=""/>
        <dsp:cNvSpPr/>
      </dsp:nvSpPr>
      <dsp:spPr>
        <a:xfrm>
          <a:off x="7085829" y="1970390"/>
          <a:ext cx="1977711" cy="1846463"/>
        </a:xfrm>
        <a:prstGeom prst="ellipse">
          <a:avLst/>
        </a:prstGeom>
        <a:solidFill>
          <a:schemeClr val="bg2"/>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It may reduce caries risk when used regularly</a:t>
          </a:r>
        </a:p>
      </dsp:txBody>
      <dsp:txXfrm>
        <a:off x="7375458" y="2240798"/>
        <a:ext cx="1398453" cy="1305647"/>
      </dsp:txXfrm>
    </dsp:sp>
    <dsp:sp modelId="{4460EADE-9A07-1442-BFE0-7E4208FA9D3C}">
      <dsp:nvSpPr>
        <dsp:cNvPr id="0" name=""/>
        <dsp:cNvSpPr/>
      </dsp:nvSpPr>
      <dsp:spPr>
        <a:xfrm rot="2318801">
          <a:off x="2987033" y="3916660"/>
          <a:ext cx="221696" cy="30608"/>
        </a:xfrm>
        <a:custGeom>
          <a:avLst/>
          <a:gdLst/>
          <a:ahLst/>
          <a:cxnLst/>
          <a:rect l="0" t="0" r="0" b="0"/>
          <a:pathLst>
            <a:path>
              <a:moveTo>
                <a:pt x="0" y="15304"/>
              </a:moveTo>
              <a:lnTo>
                <a:pt x="221696" y="15304"/>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092339" y="3926422"/>
        <a:ext cx="11084" cy="11084"/>
      </dsp:txXfrm>
    </dsp:sp>
    <dsp:sp modelId="{29DD9DB9-8A55-A541-8764-62FACF062A67}">
      <dsp:nvSpPr>
        <dsp:cNvPr id="0" name=""/>
        <dsp:cNvSpPr/>
      </dsp:nvSpPr>
      <dsp:spPr>
        <a:xfrm>
          <a:off x="2958812" y="3664374"/>
          <a:ext cx="1948665" cy="1870973"/>
        </a:xfrm>
        <a:prstGeom prst="ellipse">
          <a:avLst/>
        </a:prstGeom>
        <a:solidFill>
          <a:schemeClr val="bg2"/>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Xylitol is noncariogenic and may reduce levels of cariogenic bacteria</a:t>
          </a:r>
        </a:p>
      </dsp:txBody>
      <dsp:txXfrm>
        <a:off x="3244187" y="3938372"/>
        <a:ext cx="1377915" cy="132297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D3F826-DD11-1C4E-8C23-99515B46CF5E}">
      <dsp:nvSpPr>
        <dsp:cNvPr id="0" name=""/>
        <dsp:cNvSpPr/>
      </dsp:nvSpPr>
      <dsp:spPr>
        <a:xfrm>
          <a:off x="50" y="13918"/>
          <a:ext cx="4844468" cy="1065600"/>
        </a:xfrm>
        <a:prstGeom prst="rect">
          <a:avLst/>
        </a:prstGeom>
        <a:solidFill>
          <a:schemeClr val="tx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a:t>Improve Oral Hygiene</a:t>
          </a:r>
        </a:p>
      </dsp:txBody>
      <dsp:txXfrm>
        <a:off x="50" y="13918"/>
        <a:ext cx="4844468" cy="1065600"/>
      </dsp:txXfrm>
    </dsp:sp>
    <dsp:sp modelId="{920056BA-AB8A-6444-AF8D-52A64872F303}">
      <dsp:nvSpPr>
        <dsp:cNvPr id="0" name=""/>
        <dsp:cNvSpPr/>
      </dsp:nvSpPr>
      <dsp:spPr>
        <a:xfrm>
          <a:off x="50" y="1079518"/>
          <a:ext cx="4844468" cy="1625040"/>
        </a:xfrm>
        <a:prstGeom prst="rect">
          <a:avLst/>
        </a:prstGeom>
        <a:solidFill>
          <a:schemeClr val="bg2">
            <a:lumMod val="20000"/>
            <a:lumOff val="8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Font typeface="Arial" panose="020B0604020202020204" pitchFamily="34" charset="0"/>
            <a:buChar char="•"/>
          </a:pPr>
          <a:r>
            <a:rPr lang="en-US" sz="2000" kern="1200"/>
            <a:t>Baking soda toothpaste</a:t>
          </a:r>
        </a:p>
        <a:p>
          <a:pPr marL="228600" lvl="1" indent="-228600" algn="l" defTabSz="889000">
            <a:lnSpc>
              <a:spcPct val="90000"/>
            </a:lnSpc>
            <a:spcBef>
              <a:spcPct val="0"/>
            </a:spcBef>
            <a:spcAft>
              <a:spcPct val="15000"/>
            </a:spcAft>
            <a:buChar char="•"/>
          </a:pPr>
          <a:r>
            <a:rPr lang="en-US" sz="2000" kern="1200"/>
            <a:t>pH neutral or increasing mouthwash (e.g., baking soda rinse)</a:t>
          </a:r>
        </a:p>
      </dsp:txBody>
      <dsp:txXfrm>
        <a:off x="50" y="1079518"/>
        <a:ext cx="4844468" cy="1625040"/>
      </dsp:txXfrm>
    </dsp:sp>
    <dsp:sp modelId="{F67AB080-D53F-144F-9295-382FC1CF9374}">
      <dsp:nvSpPr>
        <dsp:cNvPr id="0" name=""/>
        <dsp:cNvSpPr/>
      </dsp:nvSpPr>
      <dsp:spPr>
        <a:xfrm>
          <a:off x="5522744" y="13918"/>
          <a:ext cx="4844468" cy="1065600"/>
        </a:xfrm>
        <a:prstGeom prst="rect">
          <a:avLst/>
        </a:prstGeom>
        <a:solidFill>
          <a:schemeClr val="tx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a:t>Stimulate Salivary Flow</a:t>
          </a:r>
        </a:p>
      </dsp:txBody>
      <dsp:txXfrm>
        <a:off x="5522744" y="13918"/>
        <a:ext cx="4844468" cy="1065600"/>
      </dsp:txXfrm>
    </dsp:sp>
    <dsp:sp modelId="{A11FBB7C-6673-D64B-9211-C3F2D1299412}">
      <dsp:nvSpPr>
        <dsp:cNvPr id="0" name=""/>
        <dsp:cNvSpPr/>
      </dsp:nvSpPr>
      <dsp:spPr>
        <a:xfrm>
          <a:off x="5522744" y="1079518"/>
          <a:ext cx="4844468" cy="1625040"/>
        </a:xfrm>
        <a:prstGeom prst="rect">
          <a:avLst/>
        </a:prstGeom>
        <a:solidFill>
          <a:schemeClr val="bg2">
            <a:lumMod val="20000"/>
            <a:lumOff val="8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Font typeface="Arial" panose="020B0604020202020204" pitchFamily="34" charset="0"/>
            <a:buChar char="•"/>
          </a:pPr>
          <a:r>
            <a:rPr lang="en-US" sz="2000" kern="1200"/>
            <a:t>Drink more water (water with xylitol)</a:t>
          </a:r>
        </a:p>
        <a:p>
          <a:pPr marL="228600" lvl="1" indent="-228600" algn="l" defTabSz="889000">
            <a:lnSpc>
              <a:spcPct val="90000"/>
            </a:lnSpc>
            <a:spcBef>
              <a:spcPct val="0"/>
            </a:spcBef>
            <a:spcAft>
              <a:spcPct val="15000"/>
            </a:spcAft>
            <a:buChar char="•"/>
          </a:pPr>
          <a:r>
            <a:rPr lang="en-US" sz="2000" kern="1200"/>
            <a:t>Chew xylitol or sugar-free gum/mints to increase saliva flow</a:t>
          </a:r>
        </a:p>
        <a:p>
          <a:pPr marL="228600" lvl="1" indent="-228600" algn="l" defTabSz="889000">
            <a:lnSpc>
              <a:spcPct val="90000"/>
            </a:lnSpc>
            <a:spcBef>
              <a:spcPct val="0"/>
            </a:spcBef>
            <a:spcAft>
              <a:spcPct val="15000"/>
            </a:spcAft>
            <a:buChar char="•"/>
          </a:pPr>
          <a:r>
            <a:rPr lang="en-US" sz="2000" kern="1200"/>
            <a:t>Candies with arginine</a:t>
          </a:r>
        </a:p>
      </dsp:txBody>
      <dsp:txXfrm>
        <a:off x="5522744" y="1079518"/>
        <a:ext cx="4844468" cy="162504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2CB43B8-8D47-FB45-85B1-AFC6CB69A21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6" name="Header Placeholder 5">
            <a:extLst>
              <a:ext uri="{FF2B5EF4-FFF2-40B4-BE49-F238E27FC236}">
                <a16:creationId xmlns:a16="http://schemas.microsoft.com/office/drawing/2014/main" id="{1DA21C38-554B-9446-A581-DBCF8997150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7" name="Date Placeholder 6">
            <a:extLst>
              <a:ext uri="{FF2B5EF4-FFF2-40B4-BE49-F238E27FC236}">
                <a16:creationId xmlns:a16="http://schemas.microsoft.com/office/drawing/2014/main" id="{C70FF768-26E6-364B-8B2E-B20D543B186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2F03BBB-45FC-8E46-BB83-F2F45572B841}" type="datetimeFigureOut">
              <a:rPr lang="en-US" smtClean="0"/>
              <a:t>4/10/2026</a:t>
            </a:fld>
            <a:endParaRPr lang="en-US"/>
          </a:p>
        </p:txBody>
      </p:sp>
      <p:sp>
        <p:nvSpPr>
          <p:cNvPr id="8" name="Slide Number Placeholder 7">
            <a:extLst>
              <a:ext uri="{FF2B5EF4-FFF2-40B4-BE49-F238E27FC236}">
                <a16:creationId xmlns:a16="http://schemas.microsoft.com/office/drawing/2014/main" id="{5B8EE26C-5435-F847-9B2A-6C5D0CB3E78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B57319A-CA25-0842-8766-32DFFA84FB75}" type="slidenum">
              <a:rPr lang="en-US" smtClean="0"/>
              <a:t>‹#›</a:t>
            </a:fld>
            <a:endParaRPr lang="en-US"/>
          </a:p>
        </p:txBody>
      </p:sp>
    </p:spTree>
    <p:extLst>
      <p:ext uri="{BB962C8B-B14F-4D97-AF65-F5344CB8AC3E}">
        <p14:creationId xmlns:p14="http://schemas.microsoft.com/office/powerpoint/2010/main" val="6976561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6FA5A0-695B-D34E-8D40-B720B47A54DD}" type="datetimeFigureOut">
              <a:rPr lang="en-US" smtClean="0"/>
              <a:t>4/10/2026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410BA5-E037-324B-A239-07AF460C56E8}" type="slidenum">
              <a:rPr lang="en-US" smtClean="0"/>
              <a:t>‹#›</a:t>
            </a:fld>
            <a:endParaRPr lang="en-US"/>
          </a:p>
        </p:txBody>
      </p:sp>
    </p:spTree>
    <p:extLst>
      <p:ext uri="{BB962C8B-B14F-4D97-AF65-F5344CB8AC3E}">
        <p14:creationId xmlns:p14="http://schemas.microsoft.com/office/powerpoint/2010/main" val="3674838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doi.org/10.1177/08959374950090030701"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doi.org/10.1177/08959374950090030701"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doi.org/10.1177/08959374000140010601"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In this session, learners will explore how the quantity and quality of saliva impacts oral health. This presentation will examine the effects of acidity, pH levels, and buffering capacity on saliva, and how these factors influence the oral microbiome.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This session builds your foundation. Focus on how saliva works and why it matters.</a:t>
            </a:r>
          </a:p>
          <a:p>
            <a:endParaRPr lang="en-US"/>
          </a:p>
        </p:txBody>
      </p:sp>
      <p:sp>
        <p:nvSpPr>
          <p:cNvPr id="4" name="Slide Number Placeholder 3"/>
          <p:cNvSpPr>
            <a:spLocks noGrp="1"/>
          </p:cNvSpPr>
          <p:nvPr>
            <p:ph type="sldNum" sz="quarter" idx="5"/>
          </p:nvPr>
        </p:nvSpPr>
        <p:spPr/>
        <p:txBody>
          <a:bodyPr/>
          <a:lstStyle/>
          <a:p>
            <a:fld id="{EA410BA5-E037-324B-A239-07AF460C56E8}" type="slidenum">
              <a:rPr lang="en-US" smtClean="0"/>
              <a:t>1</a:t>
            </a:fld>
            <a:endParaRPr lang="en-US"/>
          </a:p>
        </p:txBody>
      </p:sp>
    </p:spTree>
    <p:extLst>
      <p:ext uri="{BB962C8B-B14F-4D97-AF65-F5344CB8AC3E}">
        <p14:creationId xmlns:p14="http://schemas.microsoft.com/office/powerpoint/2010/main" val="39419241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 is important to realize that salivary components are not static or the same all the time. </a:t>
            </a:r>
          </a:p>
          <a:p>
            <a:endParaRPr lang="en-US"/>
          </a:p>
          <a:p>
            <a:r>
              <a:rPr lang="en-US"/>
              <a:t>Salivary components can be static, constant release, or present throughout the day, or dynamic released when stimulated by activity (eating/chewing/drinking). </a:t>
            </a:r>
          </a:p>
          <a:p>
            <a:endParaRPr lang="en-US"/>
          </a:p>
          <a:p>
            <a:r>
              <a:rPr lang="en-US" sz="1200"/>
              <a:t>Static: baseline protection</a:t>
            </a:r>
          </a:p>
          <a:p>
            <a:r>
              <a:rPr lang="en-US" sz="1200"/>
              <a:t>Dynamic: response to challenges</a:t>
            </a:r>
          </a:p>
          <a:p>
            <a:endParaRPr lang="en-US"/>
          </a:p>
        </p:txBody>
      </p:sp>
      <p:sp>
        <p:nvSpPr>
          <p:cNvPr id="4" name="Slide Number Placeholder 3"/>
          <p:cNvSpPr>
            <a:spLocks noGrp="1"/>
          </p:cNvSpPr>
          <p:nvPr>
            <p:ph type="sldNum" sz="quarter" idx="5"/>
          </p:nvPr>
        </p:nvSpPr>
        <p:spPr/>
        <p:txBody>
          <a:bodyPr/>
          <a:lstStyle/>
          <a:p>
            <a:fld id="{A2EC831D-AA7D-6D4B-9E9A-AC97125AEC8A}" type="slidenum">
              <a:rPr lang="en-US" smtClean="0"/>
              <a:t>10</a:t>
            </a:fld>
            <a:endParaRPr lang="en-US"/>
          </a:p>
        </p:txBody>
      </p:sp>
    </p:spTree>
    <p:extLst>
      <p:ext uri="{BB962C8B-B14F-4D97-AF65-F5344CB8AC3E}">
        <p14:creationId xmlns:p14="http://schemas.microsoft.com/office/powerpoint/2010/main" val="17760280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This chart shows static anti-caries functions of saliva that are static in nature. Examples of these anti-bacterial static components include enzymes like lysozymes, lactoferrins, immunoglobulins, and statins. Plasma-rich protein (PRP) aid in preventing cavities by inhibiting bacterial growth. Additionally, saliva provides substrates for plaque 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r>
              <a:rPr lang="en-US"/>
              <a:t>Reference: </a:t>
            </a:r>
          </a:p>
          <a:p>
            <a:r>
              <a:rPr lang="en-US" sz="1200" b="0" i="0" u="none" strike="noStrike" kern="1200">
                <a:solidFill>
                  <a:schemeClr val="tx1"/>
                </a:solidFill>
                <a:effectLst/>
                <a:latin typeface="+mn-lt"/>
                <a:ea typeface="+mn-ea"/>
                <a:cs typeface="+mn-cs"/>
              </a:rPr>
              <a:t>W.M. Edgar and S.M. Higham, “Role of Saliva in Caries Models,” </a:t>
            </a:r>
            <a:r>
              <a:rPr lang="en-US" sz="1200" b="0" i="1" u="none" strike="noStrike" kern="1200">
                <a:solidFill>
                  <a:schemeClr val="tx1"/>
                </a:solidFill>
                <a:effectLst/>
                <a:latin typeface="+mn-lt"/>
                <a:ea typeface="+mn-ea"/>
                <a:cs typeface="+mn-cs"/>
              </a:rPr>
              <a:t>Advances in Dental Research</a:t>
            </a:r>
            <a:r>
              <a:rPr lang="en-US" sz="1200" b="0" i="0" u="none" strike="noStrike" kern="1200">
                <a:solidFill>
                  <a:schemeClr val="tx1"/>
                </a:solidFill>
                <a:effectLst/>
                <a:latin typeface="+mn-lt"/>
                <a:ea typeface="+mn-ea"/>
                <a:cs typeface="+mn-cs"/>
              </a:rPr>
              <a:t>, </a:t>
            </a:r>
            <a:r>
              <a:rPr lang="en-US" sz="1200" b="0" i="1" u="none" strike="noStrike" kern="1200">
                <a:solidFill>
                  <a:schemeClr val="tx1"/>
                </a:solidFill>
                <a:effectLst/>
                <a:latin typeface="+mn-lt"/>
                <a:ea typeface="+mn-ea"/>
                <a:cs typeface="+mn-cs"/>
              </a:rPr>
              <a:t>9</a:t>
            </a:r>
            <a:r>
              <a:rPr lang="en-US" sz="1200" b="0" i="0" u="none" strike="noStrike" kern="1200">
                <a:solidFill>
                  <a:schemeClr val="tx1"/>
                </a:solidFill>
                <a:effectLst/>
                <a:latin typeface="+mn-lt"/>
                <a:ea typeface="+mn-ea"/>
                <a:cs typeface="+mn-cs"/>
              </a:rPr>
              <a:t>(3), (November 1995) 235–238, </a:t>
            </a:r>
            <a:r>
              <a:rPr lang="en-US" sz="1200" b="0" i="0" kern="1200">
                <a:solidFill>
                  <a:schemeClr val="tx1"/>
                </a:solidFill>
                <a:effectLst/>
                <a:latin typeface="+mn-lt"/>
                <a:ea typeface="+mn-ea"/>
                <a:cs typeface="+mn-cs"/>
                <a:hlinkClick r:id="rId3"/>
              </a:rPr>
              <a:t>https://doi.org/10.1177/08959374950090030701</a:t>
            </a:r>
            <a:r>
              <a:rPr lang="en-US" sz="1200" b="0" i="0" kern="1200">
                <a:solidFill>
                  <a:schemeClr val="tx1"/>
                </a:solidFill>
                <a:effectLst/>
                <a:latin typeface="+mn-lt"/>
                <a:ea typeface="+mn-ea"/>
                <a:cs typeface="+mn-cs"/>
              </a:rPr>
              <a:t>.</a:t>
            </a:r>
            <a:endParaRPr lang="en-US"/>
          </a:p>
        </p:txBody>
      </p:sp>
      <p:sp>
        <p:nvSpPr>
          <p:cNvPr id="4" name="Slide Number Placeholder 3"/>
          <p:cNvSpPr>
            <a:spLocks noGrp="1"/>
          </p:cNvSpPr>
          <p:nvPr>
            <p:ph type="sldNum" sz="quarter" idx="5"/>
          </p:nvPr>
        </p:nvSpPr>
        <p:spPr/>
        <p:txBody>
          <a:bodyPr/>
          <a:lstStyle/>
          <a:p>
            <a:fld id="{A2EC831D-AA7D-6D4B-9E9A-AC97125AEC8A}" type="slidenum">
              <a:rPr lang="en-US" smtClean="0"/>
              <a:t>11</a:t>
            </a:fld>
            <a:endParaRPr lang="en-US"/>
          </a:p>
        </p:txBody>
      </p:sp>
    </p:spTree>
    <p:extLst>
      <p:ext uri="{BB962C8B-B14F-4D97-AF65-F5344CB8AC3E}">
        <p14:creationId xmlns:p14="http://schemas.microsoft.com/office/powerpoint/2010/main" val="42011793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Saliva plays an important antimicrobial role in the oral environment. It helps control bacterial growth, disrupts harmful activity, and supports overall balance within the biofilm. This is made possible through salivary proteins that help regulate microbial activity and contribute to maintaining balance in the oral microbiome. Saliva also functions as part of a broader host-defense system, working alongside other protective factors in the mouth.</a:t>
            </a:r>
          </a:p>
          <a:p>
            <a:br>
              <a:rPr lang="en-US"/>
            </a:br>
            <a:r>
              <a:rPr lang="en-US"/>
              <a:t>It is important to recognize that while saliva plays a protective role, it is only one part of the overall picture. No single factor alone can prevent caries. Caries is a multifactorial disease that depends on the interaction of biofilm, diet, host factors, and time.</a:t>
            </a:r>
          </a:p>
          <a:p>
            <a:endParaRPr lang="en-US"/>
          </a:p>
          <a:p>
            <a:endParaRPr lang="en-US"/>
          </a:p>
          <a:p>
            <a:endParaRPr lang="en-US"/>
          </a:p>
          <a:p>
            <a:endParaRPr lang="en-US"/>
          </a:p>
          <a:p>
            <a:endParaRPr lang="en-US"/>
          </a:p>
          <a:p>
            <a:br>
              <a:rPr lang="en-US"/>
            </a:br>
            <a:r>
              <a:rPr lang="en-US"/>
              <a:t>  </a:t>
            </a:r>
          </a:p>
          <a:p>
            <a:endParaRPr lang="en-US"/>
          </a:p>
          <a:p>
            <a:endParaRPr lang="en-US"/>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EA410BA5-E037-324B-A239-07AF460C56E8}" type="slidenum">
              <a:rPr lang="en-US" smtClean="0"/>
              <a:t>12</a:t>
            </a:fld>
            <a:endParaRPr lang="en-US"/>
          </a:p>
        </p:txBody>
      </p:sp>
    </p:spTree>
    <p:extLst>
      <p:ext uri="{BB962C8B-B14F-4D97-AF65-F5344CB8AC3E}">
        <p14:creationId xmlns:p14="http://schemas.microsoft.com/office/powerpoint/2010/main" val="18309541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effectLst/>
              </a:rPr>
              <a:t>Instructor Note: </a:t>
            </a:r>
            <a:r>
              <a:rPr lang="en-US">
                <a:effectLst/>
              </a:rPr>
              <a:t>Delete this slide if this is too deep for your learners at this stage. </a:t>
            </a:r>
          </a:p>
          <a:p>
            <a:r>
              <a:rPr lang="en-US" b="1">
                <a:effectLst/>
              </a:rPr>
              <a:t>Reference Note: </a:t>
            </a:r>
            <a:r>
              <a:rPr lang="en-US"/>
              <a:t>This study evaluated salivary levels of lysozyme and lactoferrin in children with and without early childhood caries. Differences were observed, but these findings </a:t>
            </a:r>
            <a:r>
              <a:rPr lang="en-US" b="1"/>
              <a:t>do not establish causation or predictive value</a:t>
            </a:r>
            <a:r>
              <a:rPr lang="en-US"/>
              <a:t>. These proteins are part of the </a:t>
            </a:r>
            <a:r>
              <a:rPr lang="en-US" b="1"/>
              <a:t>overall host response</a:t>
            </a:r>
            <a:r>
              <a:rPr lang="en-US"/>
              <a:t>, not standalone indicators of caries risk.</a:t>
            </a:r>
          </a:p>
          <a:p>
            <a:endParaRPr lang="en-US">
              <a:effectLst/>
            </a:endParaRPr>
          </a:p>
          <a:p>
            <a:r>
              <a:rPr lang="en-US" b="1"/>
              <a:t>Lysozyme</a:t>
            </a:r>
            <a:br>
              <a:rPr lang="en-US"/>
            </a:br>
            <a:r>
              <a:rPr lang="en-US"/>
              <a:t>• Antimicrobial enzyme found in saliva and gingival crevicular fluid</a:t>
            </a:r>
            <a:br>
              <a:rPr lang="en-US"/>
            </a:br>
            <a:r>
              <a:rPr lang="en-US"/>
              <a:t>• Breaks down bacterial cell walls and disrupts bacterial activity</a:t>
            </a:r>
          </a:p>
          <a:p>
            <a:endParaRPr lang="en-US"/>
          </a:p>
          <a:p>
            <a:r>
              <a:rPr lang="en-US" b="1"/>
              <a:t>Lactoferrin</a:t>
            </a:r>
            <a:br>
              <a:rPr lang="en-US"/>
            </a:br>
            <a:r>
              <a:rPr lang="en-US"/>
              <a:t>• Binds iron, limiting bacterial growth</a:t>
            </a:r>
            <a:br>
              <a:rPr lang="en-US"/>
            </a:br>
            <a:r>
              <a:rPr lang="en-US"/>
              <a:t>• Contributes to antimicrobial defense through nutritional immunity</a:t>
            </a:r>
          </a:p>
          <a:p>
            <a:endParaRPr lang="en-US"/>
          </a:p>
          <a:p>
            <a:r>
              <a:rPr lang="en-US" b="1"/>
              <a:t>Histatins</a:t>
            </a:r>
            <a:br>
              <a:rPr lang="en-US"/>
            </a:br>
            <a:r>
              <a:rPr lang="en-US"/>
              <a:t>• Inhibit growth of fungi such as </a:t>
            </a:r>
            <a:r>
              <a:rPr lang="en-US" i="1"/>
              <a:t>Candida albicans</a:t>
            </a:r>
          </a:p>
          <a:p>
            <a:endParaRPr lang="en-US"/>
          </a:p>
          <a:p>
            <a:r>
              <a:rPr lang="en-US" b="1"/>
              <a:t>Salivary Peroxidase System</a:t>
            </a:r>
            <a:br>
              <a:rPr lang="en-US"/>
            </a:br>
            <a:r>
              <a:rPr lang="en-US"/>
              <a:t>• Interferes with bacterial metabolism and transport mechanisms</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sz="1200" b="0" i="0" kern="1200">
                <a:solidFill>
                  <a:schemeClr val="tx1"/>
                </a:solidFill>
                <a:effectLst/>
                <a:latin typeface="+mn-lt"/>
                <a:ea typeface="+mn-ea"/>
                <a:cs typeface="+mn-cs"/>
              </a:rPr>
            </a:br>
            <a:r>
              <a:rPr lang="en-US" sz="1200" b="0" i="0" u="none" strike="noStrike" kern="1200">
                <a:solidFill>
                  <a:schemeClr val="tx1"/>
                </a:solidFill>
                <a:effectLst/>
                <a:latin typeface="+mn-lt"/>
                <a:ea typeface="+mn-ea"/>
                <a:cs typeface="+mn-cs"/>
              </a:rPr>
              <a:t>Reference: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a:solidFill>
                  <a:schemeClr val="tx1"/>
                </a:solidFill>
                <a:effectLst/>
                <a:latin typeface="+mn-lt"/>
                <a:ea typeface="+mn-ea"/>
                <a:cs typeface="+mn-cs"/>
              </a:rPr>
              <a:t>Masoumeh </a:t>
            </a:r>
            <a:r>
              <a:rPr lang="en-US" sz="1200" b="0" i="0" u="none" strike="noStrike" kern="1200" err="1">
                <a:solidFill>
                  <a:schemeClr val="tx1"/>
                </a:solidFill>
                <a:effectLst/>
                <a:latin typeface="+mn-lt"/>
                <a:ea typeface="+mn-ea"/>
                <a:cs typeface="+mn-cs"/>
              </a:rPr>
              <a:t>Moslemi</a:t>
            </a:r>
            <a:r>
              <a:rPr lang="en-US" sz="1200" b="0" i="0" u="none" strike="noStrike" kern="1200">
                <a:solidFill>
                  <a:schemeClr val="tx1"/>
                </a:solidFill>
                <a:effectLst/>
                <a:latin typeface="+mn-lt"/>
                <a:ea typeface="+mn-ea"/>
                <a:cs typeface="+mn-cs"/>
              </a:rPr>
              <a:t>, Mandana Sattari, Fahimeh </a:t>
            </a:r>
            <a:r>
              <a:rPr lang="en-US" sz="1200" b="0" i="0" u="none" strike="noStrike" kern="1200" err="1">
                <a:solidFill>
                  <a:schemeClr val="tx1"/>
                </a:solidFill>
                <a:effectLst/>
                <a:latin typeface="+mn-lt"/>
                <a:ea typeface="+mn-ea"/>
                <a:cs typeface="+mn-cs"/>
              </a:rPr>
              <a:t>Kooshki</a:t>
            </a:r>
            <a:r>
              <a:rPr lang="en-US" sz="1200" b="0" i="0" u="none" strike="noStrike" kern="1200">
                <a:solidFill>
                  <a:schemeClr val="tx1"/>
                </a:solidFill>
                <a:effectLst/>
                <a:latin typeface="+mn-lt"/>
                <a:ea typeface="+mn-ea"/>
                <a:cs typeface="+mn-cs"/>
              </a:rPr>
              <a:t>, et al., “Relationship of Salivary Lactoferrin and Lysozyme Concentrations with Early Childhood Caries,” </a:t>
            </a:r>
            <a:r>
              <a:rPr lang="en-US" sz="1200" b="0" i="1" u="none" strike="noStrike" kern="1200">
                <a:solidFill>
                  <a:schemeClr val="tx1"/>
                </a:solidFill>
                <a:effectLst/>
                <a:latin typeface="+mn-lt"/>
                <a:ea typeface="+mn-ea"/>
                <a:cs typeface="+mn-cs"/>
              </a:rPr>
              <a:t>J Dent Res Dent Clin Dent Prospects</a:t>
            </a:r>
            <a:r>
              <a:rPr lang="en-US" sz="1200" b="0" i="0" u="none" strike="noStrike" kern="1200">
                <a:solidFill>
                  <a:schemeClr val="tx1"/>
                </a:solidFill>
                <a:effectLst/>
                <a:latin typeface="+mn-lt"/>
                <a:ea typeface="+mn-ea"/>
                <a:cs typeface="+mn-cs"/>
              </a:rPr>
              <a:t>, 9(2), (2015) 109–114, doi:10.15171/joddd.2015.022.</a:t>
            </a:r>
          </a:p>
          <a:p>
            <a:endParaRPr lang="en-US" sz="1200" b="0" i="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EA410BA5-E037-324B-A239-07AF460C56E8}" type="slidenum">
              <a:rPr lang="en-US" smtClean="0"/>
              <a:t>13</a:t>
            </a:fld>
            <a:endParaRPr lang="en-US"/>
          </a:p>
        </p:txBody>
      </p:sp>
    </p:spTree>
    <p:extLst>
      <p:ext uri="{BB962C8B-B14F-4D97-AF65-F5344CB8AC3E}">
        <p14:creationId xmlns:p14="http://schemas.microsoft.com/office/powerpoint/2010/main" val="36938680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err="1">
                <a:solidFill>
                  <a:schemeClr val="tx1"/>
                </a:solidFill>
                <a:effectLst/>
                <a:latin typeface="+mn-lt"/>
                <a:ea typeface="+mn-ea"/>
                <a:cs typeface="+mn-cs"/>
              </a:rPr>
              <a:t>Statherin</a:t>
            </a:r>
            <a:r>
              <a:rPr lang="en-US" sz="1200" b="0" i="0" kern="1200">
                <a:solidFill>
                  <a:schemeClr val="tx1"/>
                </a:solidFill>
                <a:effectLst/>
                <a:latin typeface="+mn-lt"/>
                <a:ea typeface="+mn-ea"/>
                <a:cs typeface="+mn-cs"/>
              </a:rPr>
              <a:t> plays a vital role in oral health by maintaining the solubility of calcium phosphate (CaPO</a:t>
            </a:r>
            <a:r>
              <a:rPr lang="en-US" sz="1200" b="0" i="0" kern="1200" baseline="-25000">
                <a:solidFill>
                  <a:schemeClr val="tx1"/>
                </a:solidFill>
                <a:effectLst/>
                <a:latin typeface="+mn-lt"/>
                <a:ea typeface="+mn-ea"/>
                <a:cs typeface="+mn-cs"/>
              </a:rPr>
              <a:t>4</a:t>
            </a:r>
            <a:r>
              <a:rPr lang="en-US" sz="1200" b="0" i="0" kern="1200">
                <a:solidFill>
                  <a:schemeClr val="tx1"/>
                </a:solidFill>
                <a:effectLst/>
                <a:latin typeface="+mn-lt"/>
                <a:ea typeface="+mn-ea"/>
                <a:cs typeface="+mn-cs"/>
              </a:rPr>
              <a:t>) salts in saliva, enabling enamel remineralization. It achieves this by preventing the crystallization or precipitation of these salts.</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Proline-Rich Proteins (PRP) serve a similar function by preventing the formation of crystals of calcium phosphate (CaPO</a:t>
            </a:r>
            <a:r>
              <a:rPr lang="en-US" sz="1200" b="0" i="0" kern="1200" baseline="-25000">
                <a:solidFill>
                  <a:schemeClr val="tx1"/>
                </a:solidFill>
                <a:effectLst/>
                <a:latin typeface="+mn-lt"/>
                <a:ea typeface="+mn-ea"/>
                <a:cs typeface="+mn-cs"/>
              </a:rPr>
              <a:t>4</a:t>
            </a:r>
            <a:r>
              <a:rPr lang="en-US" sz="1200" b="0" i="0" kern="1200">
                <a:solidFill>
                  <a:schemeClr val="tx1"/>
                </a:solidFill>
                <a:effectLst/>
                <a:latin typeface="+mn-lt"/>
                <a:ea typeface="+mn-ea"/>
                <a:cs typeface="+mn-cs"/>
              </a:rPr>
              <a:t>) helping to maintain the solubility of these salts in saliva.</a:t>
            </a:r>
          </a:p>
          <a:p>
            <a:endParaRPr lang="en-US"/>
          </a:p>
        </p:txBody>
      </p:sp>
      <p:sp>
        <p:nvSpPr>
          <p:cNvPr id="4" name="Slide Number Placeholder 3"/>
          <p:cNvSpPr>
            <a:spLocks noGrp="1"/>
          </p:cNvSpPr>
          <p:nvPr>
            <p:ph type="sldNum" sz="quarter" idx="5"/>
          </p:nvPr>
        </p:nvSpPr>
        <p:spPr/>
        <p:txBody>
          <a:bodyPr/>
          <a:lstStyle/>
          <a:p>
            <a:fld id="{EA410BA5-E037-324B-A239-07AF460C56E8}" type="slidenum">
              <a:rPr lang="en-US" smtClean="0"/>
              <a:t>14</a:t>
            </a:fld>
            <a:endParaRPr lang="en-US"/>
          </a:p>
        </p:txBody>
      </p:sp>
    </p:spTree>
    <p:extLst>
      <p:ext uri="{BB962C8B-B14F-4D97-AF65-F5344CB8AC3E}">
        <p14:creationId xmlns:p14="http://schemas.microsoft.com/office/powerpoint/2010/main" val="10321806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err="1">
                <a:solidFill>
                  <a:schemeClr val="tx1"/>
                </a:solidFill>
                <a:effectLst/>
                <a:latin typeface="+mn-lt"/>
                <a:ea typeface="+mn-ea"/>
                <a:cs typeface="+mn-cs"/>
              </a:rPr>
              <a:t>Sialin</a:t>
            </a:r>
            <a:r>
              <a:rPr lang="en-US" sz="1200" b="0" i="0" kern="1200">
                <a:solidFill>
                  <a:schemeClr val="tx1"/>
                </a:solidFill>
                <a:effectLst/>
                <a:latin typeface="+mn-lt"/>
                <a:ea typeface="+mn-ea"/>
                <a:cs typeface="+mn-cs"/>
              </a:rPr>
              <a:t> plays a role in saliva by facilitating the transport of anions and maintaining the integrity of ducts within the salivary glands.</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Mucin, another essential component of saliva, serves multiple functions to protect oral tissues. It aids in pellicle formation, which shields both hard and soft tissues. Mucin acts as a lubricant, aggregates bacteria, and prevents bacterial adhesion, contributing to overall oral health.</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Reference: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a:solidFill>
                  <a:schemeClr val="tx1"/>
                </a:solidFill>
                <a:effectLst/>
                <a:latin typeface="+mn-lt"/>
                <a:ea typeface="+mn-ea"/>
                <a:cs typeface="+mn-cs"/>
              </a:rPr>
              <a:t>L. Li, H. Wang, L. Hu, et al., “Age associated decrease of </a:t>
            </a:r>
            <a:r>
              <a:rPr lang="en-US" sz="1200" b="0" i="0" u="none" strike="noStrike" kern="1200" err="1">
                <a:solidFill>
                  <a:schemeClr val="tx1"/>
                </a:solidFill>
                <a:effectLst/>
                <a:latin typeface="+mn-lt"/>
                <a:ea typeface="+mn-ea"/>
                <a:cs typeface="+mn-cs"/>
              </a:rPr>
              <a:t>sialin</a:t>
            </a:r>
            <a:r>
              <a:rPr lang="en-US" sz="1200" b="0" i="0" u="none" strike="noStrike" kern="1200">
                <a:solidFill>
                  <a:schemeClr val="tx1"/>
                </a:solidFill>
                <a:effectLst/>
                <a:latin typeface="+mn-lt"/>
                <a:ea typeface="+mn-ea"/>
                <a:cs typeface="+mn-cs"/>
              </a:rPr>
              <a:t> in salivary glands,” </a:t>
            </a:r>
            <a:r>
              <a:rPr lang="en-US" sz="1200" b="0" i="1" kern="1200">
                <a:solidFill>
                  <a:schemeClr val="tx1"/>
                </a:solidFill>
                <a:effectLst/>
                <a:latin typeface="+mn-lt"/>
                <a:ea typeface="+mn-ea"/>
                <a:cs typeface="+mn-cs"/>
              </a:rPr>
              <a:t>Biotechnic &amp; histochemistry: Official publication of the Biological Stain Commission</a:t>
            </a:r>
            <a:r>
              <a:rPr lang="en-US" sz="1200" b="0" i="0" kern="1200">
                <a:solidFill>
                  <a:schemeClr val="tx1"/>
                </a:solidFill>
                <a:effectLst/>
                <a:latin typeface="+mn-lt"/>
                <a:ea typeface="+mn-ea"/>
                <a:cs typeface="+mn-cs"/>
              </a:rPr>
              <a:t>, </a:t>
            </a:r>
            <a:r>
              <a:rPr lang="en-US" sz="1200" b="0" i="1" kern="1200">
                <a:solidFill>
                  <a:schemeClr val="tx1"/>
                </a:solidFill>
                <a:effectLst/>
                <a:latin typeface="+mn-lt"/>
                <a:ea typeface="+mn-ea"/>
                <a:cs typeface="+mn-cs"/>
              </a:rPr>
              <a:t>93</a:t>
            </a:r>
            <a:r>
              <a:rPr lang="en-US" sz="1200" b="0" i="0" kern="1200">
                <a:solidFill>
                  <a:schemeClr val="tx1"/>
                </a:solidFill>
                <a:effectLst/>
                <a:latin typeface="+mn-lt"/>
                <a:ea typeface="+mn-ea"/>
                <a:cs typeface="+mn-cs"/>
              </a:rPr>
              <a:t>(7), (2018) 505–51, https://</a:t>
            </a:r>
            <a:r>
              <a:rPr lang="en-US" sz="1200" b="0" i="0" kern="1200" err="1">
                <a:solidFill>
                  <a:schemeClr val="tx1"/>
                </a:solidFill>
                <a:effectLst/>
                <a:latin typeface="+mn-lt"/>
                <a:ea typeface="+mn-ea"/>
                <a:cs typeface="+mn-cs"/>
              </a:rPr>
              <a:t>doi.org</a:t>
            </a:r>
            <a:r>
              <a:rPr lang="en-US" sz="1200" b="0" i="0" kern="1200">
                <a:solidFill>
                  <a:schemeClr val="tx1"/>
                </a:solidFill>
                <a:effectLst/>
                <a:latin typeface="+mn-lt"/>
                <a:ea typeface="+mn-ea"/>
                <a:cs typeface="+mn-cs"/>
              </a:rPr>
              <a:t>/10.1080/10520295.2018.1463453.</a:t>
            </a:r>
            <a:endParaRPr lang="en-US" sz="1200" b="0" i="0" u="sng" strike="noStrike"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EA410BA5-E037-324B-A239-07AF460C56E8}" type="slidenum">
              <a:rPr lang="en-US" smtClean="0"/>
              <a:t>15</a:t>
            </a:fld>
            <a:endParaRPr lang="en-US"/>
          </a:p>
        </p:txBody>
      </p:sp>
    </p:spTree>
    <p:extLst>
      <p:ext uri="{BB962C8B-B14F-4D97-AF65-F5344CB8AC3E}">
        <p14:creationId xmlns:p14="http://schemas.microsoft.com/office/powerpoint/2010/main" val="34708320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Dynamic actions, on the other hand, are activated in response to the Stephan Curve. The Stephan Curve marks the pH response to eating or drinking. When a patient eats or drinks something with a carbohydrate or sugar, there is a challenge. The body releases additional products into the saliva, like bicarbonate and water to clear the acid or sugar and neutralize the </a:t>
            </a:r>
            <a:r>
              <a:rPr lang="en-US" err="1"/>
              <a:t>pH.</a:t>
            </a:r>
            <a:r>
              <a:rPr lang="en-US"/>
              <a:t> </a:t>
            </a:r>
          </a:p>
          <a:p>
            <a:endParaRPr lang="en-US"/>
          </a:p>
          <a:p>
            <a:r>
              <a:rPr lang="en-US"/>
              <a:t>Because these quantities of these products change in response to eating or drinking, they are known as dynamic. </a:t>
            </a:r>
          </a:p>
          <a:p>
            <a:endParaRPr lang="en-US"/>
          </a:p>
          <a:p>
            <a:r>
              <a:rPr lang="en-US"/>
              <a:t>Reference: </a:t>
            </a:r>
          </a:p>
          <a:p>
            <a:r>
              <a:rPr lang="en-US" sz="1200" b="0" i="0" u="none" strike="noStrike" kern="1200">
                <a:solidFill>
                  <a:schemeClr val="tx1"/>
                </a:solidFill>
                <a:effectLst/>
                <a:latin typeface="+mn-lt"/>
                <a:ea typeface="+mn-ea"/>
                <a:cs typeface="+mn-cs"/>
              </a:rPr>
              <a:t>W.M. Edgar and S.M. Higham, “Role of Saliva in Caries Models,” </a:t>
            </a:r>
            <a:r>
              <a:rPr lang="en-US" sz="1200" b="0" i="1" u="none" strike="noStrike" kern="1200">
                <a:solidFill>
                  <a:schemeClr val="tx1"/>
                </a:solidFill>
                <a:effectLst/>
                <a:latin typeface="+mn-lt"/>
                <a:ea typeface="+mn-ea"/>
                <a:cs typeface="+mn-cs"/>
              </a:rPr>
              <a:t>Advances in Dental Research</a:t>
            </a:r>
            <a:r>
              <a:rPr lang="en-US" sz="1200" b="0" i="0" u="none" strike="noStrike" kern="1200">
                <a:solidFill>
                  <a:schemeClr val="tx1"/>
                </a:solidFill>
                <a:effectLst/>
                <a:latin typeface="+mn-lt"/>
                <a:ea typeface="+mn-ea"/>
                <a:cs typeface="+mn-cs"/>
              </a:rPr>
              <a:t>, </a:t>
            </a:r>
            <a:r>
              <a:rPr lang="en-US" sz="1200" b="0" i="1" u="none" strike="noStrike" kern="1200">
                <a:solidFill>
                  <a:schemeClr val="tx1"/>
                </a:solidFill>
                <a:effectLst/>
                <a:latin typeface="+mn-lt"/>
                <a:ea typeface="+mn-ea"/>
                <a:cs typeface="+mn-cs"/>
              </a:rPr>
              <a:t>9</a:t>
            </a:r>
            <a:r>
              <a:rPr lang="en-US" sz="1200" b="0" i="0" u="none" strike="noStrike" kern="1200">
                <a:solidFill>
                  <a:schemeClr val="tx1"/>
                </a:solidFill>
                <a:effectLst/>
                <a:latin typeface="+mn-lt"/>
                <a:ea typeface="+mn-ea"/>
                <a:cs typeface="+mn-cs"/>
              </a:rPr>
              <a:t>(3), (November 1995) 235–238, </a:t>
            </a:r>
            <a:r>
              <a:rPr lang="en-US" sz="1200" b="0" i="0" kern="1200">
                <a:solidFill>
                  <a:schemeClr val="tx1"/>
                </a:solidFill>
                <a:effectLst/>
                <a:latin typeface="+mn-lt"/>
                <a:ea typeface="+mn-ea"/>
                <a:cs typeface="+mn-cs"/>
                <a:hlinkClick r:id="rId3"/>
              </a:rPr>
              <a:t>https://doi.org/10.1177/08959374950090030701</a:t>
            </a:r>
            <a:r>
              <a:rPr lang="en-US" sz="1200" b="0" i="0" kern="1200">
                <a:solidFill>
                  <a:schemeClr val="tx1"/>
                </a:solidFill>
                <a:effectLst/>
                <a:latin typeface="+mn-lt"/>
                <a:ea typeface="+mn-ea"/>
                <a:cs typeface="+mn-cs"/>
              </a:rPr>
              <a:t>.</a:t>
            </a:r>
            <a:endParaRPr lang="en-US"/>
          </a:p>
        </p:txBody>
      </p:sp>
      <p:sp>
        <p:nvSpPr>
          <p:cNvPr id="4" name="Slide Number Placeholder 3"/>
          <p:cNvSpPr>
            <a:spLocks noGrp="1"/>
          </p:cNvSpPr>
          <p:nvPr>
            <p:ph type="sldNum" sz="quarter" idx="5"/>
          </p:nvPr>
        </p:nvSpPr>
        <p:spPr/>
        <p:txBody>
          <a:bodyPr/>
          <a:lstStyle/>
          <a:p>
            <a:fld id="{A2EC831D-AA7D-6D4B-9E9A-AC97125AEC8A}" type="slidenum">
              <a:rPr lang="en-US" smtClean="0"/>
              <a:t>16</a:t>
            </a:fld>
            <a:endParaRPr lang="en-US"/>
          </a:p>
        </p:txBody>
      </p:sp>
    </p:spTree>
    <p:extLst>
      <p:ext uri="{BB962C8B-B14F-4D97-AF65-F5344CB8AC3E}">
        <p14:creationId xmlns:p14="http://schemas.microsoft.com/office/powerpoint/2010/main" val="20477969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Patients may face challenges with their saliva, especially when viewed at a specific moment in time. Echoing the observation of ecologist C.S. Holling, who noted a tendency to focus on quantitative aspects rather than qualitative fluctuations in ecosystem studies, it’s essential to recognize that understanding qualitative changes over time is important for assessing resilience.</a:t>
            </a:r>
            <a:endParaRPr lang="en-US"/>
          </a:p>
        </p:txBody>
      </p:sp>
      <p:sp>
        <p:nvSpPr>
          <p:cNvPr id="4" name="Slide Number Placeholder 3"/>
          <p:cNvSpPr>
            <a:spLocks noGrp="1"/>
          </p:cNvSpPr>
          <p:nvPr>
            <p:ph type="sldNum" sz="quarter" idx="5"/>
          </p:nvPr>
        </p:nvSpPr>
        <p:spPr/>
        <p:txBody>
          <a:bodyPr/>
          <a:lstStyle/>
          <a:p>
            <a:fld id="{A2EC831D-AA7D-6D4B-9E9A-AC97125AEC8A}" type="slidenum">
              <a:rPr lang="en-US" smtClean="0"/>
              <a:t>17</a:t>
            </a:fld>
            <a:endParaRPr lang="en-US"/>
          </a:p>
        </p:txBody>
      </p:sp>
    </p:spTree>
    <p:extLst>
      <p:ext uri="{BB962C8B-B14F-4D97-AF65-F5344CB8AC3E}">
        <p14:creationId xmlns:p14="http://schemas.microsoft.com/office/powerpoint/2010/main" val="23452766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In the dental practice, it is best to follow a co-decision-making process when developing the patient’s treatment plan.</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The patient’s needs, desires, values, time, and insight are given utmost importance. The aim is to place the patient at the center of the process. Together, information such as X-rays, intraoral photos, periodontal charts, and the saliva test reports are utilized to discuss what is observed, available options, and potential courses of action.</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Implementing this co-decision-making process not only ensures that the patient’s preferences are taken into account but also increases their likelihood of compliance with the treatment plan.</a:t>
            </a:r>
          </a:p>
          <a:p>
            <a:endParaRPr lang="en-US"/>
          </a:p>
        </p:txBody>
      </p:sp>
      <p:sp>
        <p:nvSpPr>
          <p:cNvPr id="4" name="Slide Number Placeholder 3"/>
          <p:cNvSpPr>
            <a:spLocks noGrp="1"/>
          </p:cNvSpPr>
          <p:nvPr>
            <p:ph type="sldNum" sz="quarter" idx="5"/>
          </p:nvPr>
        </p:nvSpPr>
        <p:spPr/>
        <p:txBody>
          <a:bodyPr/>
          <a:lstStyle/>
          <a:p>
            <a:fld id="{A2EC831D-AA7D-6D4B-9E9A-AC97125AEC8A}" type="slidenum">
              <a:rPr lang="en-US" smtClean="0"/>
              <a:t>18</a:t>
            </a:fld>
            <a:endParaRPr lang="en-US"/>
          </a:p>
        </p:txBody>
      </p:sp>
    </p:spTree>
    <p:extLst>
      <p:ext uri="{BB962C8B-B14F-4D97-AF65-F5344CB8AC3E}">
        <p14:creationId xmlns:p14="http://schemas.microsoft.com/office/powerpoint/2010/main" val="16248665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composition of saliva plays a key role in shaping the oral microbiome. It influences the overall oral environment, including factors like pH, nutrient availability, and protective components. These factors directly affect bacterial activity, determining which organisms thrive and how active they are. As a result, saliva can support a state of health or contribute to conditions that allow disease to develop.</a:t>
            </a:r>
          </a:p>
          <a:p>
            <a:endParaRPr lang="en-US"/>
          </a:p>
        </p:txBody>
      </p:sp>
      <p:sp>
        <p:nvSpPr>
          <p:cNvPr id="4" name="Slide Number Placeholder 3"/>
          <p:cNvSpPr>
            <a:spLocks noGrp="1"/>
          </p:cNvSpPr>
          <p:nvPr>
            <p:ph type="sldNum" sz="quarter" idx="5"/>
          </p:nvPr>
        </p:nvSpPr>
        <p:spPr/>
        <p:txBody>
          <a:bodyPr/>
          <a:lstStyle/>
          <a:p>
            <a:fld id="{EA410BA5-E037-324B-A239-07AF460C56E8}" type="slidenum">
              <a:rPr lang="en-US" smtClean="0"/>
              <a:t>19</a:t>
            </a:fld>
            <a:endParaRPr lang="en-US"/>
          </a:p>
        </p:txBody>
      </p:sp>
    </p:spTree>
    <p:extLst>
      <p:ext uri="{BB962C8B-B14F-4D97-AF65-F5344CB8AC3E}">
        <p14:creationId xmlns:p14="http://schemas.microsoft.com/office/powerpoint/2010/main" val="13321258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4ADA74-DE9B-A979-EFCE-7D389B205B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D3EB96-1F4E-AA39-4751-CCC040C9B2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6D8CC4-1B53-0B58-764F-3F95136EB0B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Our goals for this lesson are to achieve the following learning objectives: [read slide]</a:t>
            </a:r>
            <a:endParaRPr lang="en-US"/>
          </a:p>
          <a:p>
            <a:endParaRPr lang="en-US"/>
          </a:p>
        </p:txBody>
      </p:sp>
      <p:sp>
        <p:nvSpPr>
          <p:cNvPr id="4" name="Slide Number Placeholder 3">
            <a:extLst>
              <a:ext uri="{FF2B5EF4-FFF2-40B4-BE49-F238E27FC236}">
                <a16:creationId xmlns:a16="http://schemas.microsoft.com/office/drawing/2014/main" id="{0FF37642-24BA-91F5-8824-D0BAC7C36F97}"/>
              </a:ext>
            </a:extLst>
          </p:cNvPr>
          <p:cNvSpPr>
            <a:spLocks noGrp="1"/>
          </p:cNvSpPr>
          <p:nvPr>
            <p:ph type="sldNum" sz="quarter" idx="5"/>
          </p:nvPr>
        </p:nvSpPr>
        <p:spPr/>
        <p:txBody>
          <a:bodyPr/>
          <a:lstStyle/>
          <a:p>
            <a:fld id="{A2EC831D-AA7D-6D4B-9E9A-AC97125AEC8A}" type="slidenum">
              <a:rPr lang="en-US" smtClean="0"/>
              <a:t>2</a:t>
            </a:fld>
            <a:endParaRPr lang="en-US"/>
          </a:p>
        </p:txBody>
      </p:sp>
    </p:spTree>
    <p:extLst>
      <p:ext uri="{BB962C8B-B14F-4D97-AF65-F5344CB8AC3E}">
        <p14:creationId xmlns:p14="http://schemas.microsoft.com/office/powerpoint/2010/main" val="22785240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When discussing with patients, the concept of the oral microbiome is often simplified. Each individual harbors varying quantities of various species, categorized into two main types: commensal (beneficial bacteria) and pathogenic (harmful bacteria).</a:t>
            </a:r>
            <a:endParaRPr lang="en-US"/>
          </a:p>
        </p:txBody>
      </p:sp>
      <p:sp>
        <p:nvSpPr>
          <p:cNvPr id="4" name="Slide Number Placeholder 3"/>
          <p:cNvSpPr>
            <a:spLocks noGrp="1"/>
          </p:cNvSpPr>
          <p:nvPr>
            <p:ph type="sldNum" sz="quarter" idx="5"/>
          </p:nvPr>
        </p:nvSpPr>
        <p:spPr/>
        <p:txBody>
          <a:bodyPr/>
          <a:lstStyle/>
          <a:p>
            <a:fld id="{A2EC831D-AA7D-6D4B-9E9A-AC97125AEC8A}" type="slidenum">
              <a:rPr lang="en-US" smtClean="0"/>
              <a:t>20</a:t>
            </a:fld>
            <a:endParaRPr lang="en-US"/>
          </a:p>
        </p:txBody>
      </p:sp>
    </p:spTree>
    <p:extLst>
      <p:ext uri="{BB962C8B-B14F-4D97-AF65-F5344CB8AC3E}">
        <p14:creationId xmlns:p14="http://schemas.microsoft.com/office/powerpoint/2010/main" val="6904772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When considering , we can assess your risk and the health of your microbiome by examining several factors: bacterial load and composition, ammonia levels (good bacteria), pH levels (acidity), and buffer capacity (proteins).</a:t>
            </a:r>
            <a:endParaRPr lang="en-US"/>
          </a:p>
        </p:txBody>
      </p:sp>
      <p:sp>
        <p:nvSpPr>
          <p:cNvPr id="4" name="Slide Number Placeholder 3"/>
          <p:cNvSpPr>
            <a:spLocks noGrp="1"/>
          </p:cNvSpPr>
          <p:nvPr>
            <p:ph type="sldNum" sz="quarter" idx="5"/>
          </p:nvPr>
        </p:nvSpPr>
        <p:spPr/>
        <p:txBody>
          <a:bodyPr/>
          <a:lstStyle/>
          <a:p>
            <a:fld id="{A2EC831D-AA7D-6D4B-9E9A-AC97125AEC8A}" type="slidenum">
              <a:rPr lang="en-US" smtClean="0"/>
              <a:t>21</a:t>
            </a:fld>
            <a:endParaRPr lang="en-US"/>
          </a:p>
        </p:txBody>
      </p:sp>
    </p:spTree>
    <p:extLst>
      <p:ext uri="{BB962C8B-B14F-4D97-AF65-F5344CB8AC3E}">
        <p14:creationId xmlns:p14="http://schemas.microsoft.com/office/powerpoint/2010/main" val="19250220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Two processes generate free ammonia in the mouth, both stemming from a healthy oral biofilm. Let's start with how the body breaks down urea, a compound present in saliva, to maintain a balanced environment.</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Urea exists in the saliva secreted by salivary glands at a concentration equivalent to that in your bloodstream (3–10 mM). It undergoes rapid hydrolysis (the addition of water, as you might recall from organic chemistry), catalyzed by bacterial urease enzymes, resulting in the production of ammonia and water. Under normal pH conditions, urease activity is suppressed since there’s no need to raise pH levels for the benefit of beneficial bacteria. However, when faced with acidic conditions, urease enzymes kick in, swiftly generating their alkaline byproducts.</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Common microbes involved: </a:t>
            </a:r>
            <a:r>
              <a:rPr lang="en-US" sz="1200" b="0" i="1" kern="1200">
                <a:solidFill>
                  <a:schemeClr val="tx1"/>
                </a:solidFill>
                <a:effectLst/>
                <a:latin typeface="+mn-lt"/>
                <a:ea typeface="+mn-ea"/>
                <a:cs typeface="+mn-cs"/>
              </a:rPr>
              <a:t>S. </a:t>
            </a:r>
            <a:r>
              <a:rPr lang="en-US" sz="1200" b="0" i="1" kern="1200" err="1">
                <a:solidFill>
                  <a:schemeClr val="tx1"/>
                </a:solidFill>
                <a:effectLst/>
                <a:latin typeface="+mn-lt"/>
                <a:ea typeface="+mn-ea"/>
                <a:cs typeface="+mn-cs"/>
              </a:rPr>
              <a:t>salivarius</a:t>
            </a:r>
            <a:r>
              <a:rPr lang="en-US" sz="1200" b="0" i="0" kern="1200">
                <a:solidFill>
                  <a:schemeClr val="tx1"/>
                </a:solidFill>
                <a:effectLst/>
                <a:latin typeface="+mn-lt"/>
                <a:ea typeface="+mn-ea"/>
                <a:cs typeface="+mn-cs"/>
              </a:rPr>
              <a:t>, </a:t>
            </a:r>
            <a:r>
              <a:rPr lang="en-US" sz="1200" b="0" i="1" kern="1200">
                <a:solidFill>
                  <a:schemeClr val="tx1"/>
                </a:solidFill>
                <a:effectLst/>
                <a:latin typeface="+mn-lt"/>
                <a:ea typeface="+mn-ea"/>
                <a:cs typeface="+mn-cs"/>
              </a:rPr>
              <a:t>Actinomyces </a:t>
            </a:r>
            <a:r>
              <a:rPr lang="en-US" sz="1200" b="0" i="1" kern="1200" err="1">
                <a:solidFill>
                  <a:schemeClr val="tx1"/>
                </a:solidFill>
                <a:effectLst/>
                <a:latin typeface="+mn-lt"/>
                <a:ea typeface="+mn-ea"/>
                <a:cs typeface="+mn-cs"/>
              </a:rPr>
              <a:t>naeslundii</a:t>
            </a:r>
            <a:r>
              <a:rPr lang="en-US" sz="1200" b="0" i="0" kern="1200">
                <a:solidFill>
                  <a:schemeClr val="tx1"/>
                </a:solidFill>
                <a:effectLst/>
                <a:latin typeface="+mn-lt"/>
                <a:ea typeface="+mn-ea"/>
                <a:cs typeface="+mn-cs"/>
              </a:rPr>
              <a:t>.</a:t>
            </a:r>
          </a:p>
          <a:p>
            <a:endParaRPr lang="en-US" sz="1200" b="0" i="0" kern="1200">
              <a:solidFill>
                <a:schemeClr val="tx1"/>
              </a:solidFill>
              <a:effectLst/>
              <a:latin typeface="+mn-lt"/>
              <a:ea typeface="+mn-ea"/>
              <a:cs typeface="+mn-cs"/>
            </a:endParaRPr>
          </a:p>
          <a:p>
            <a:pPr marL="0" lvl="0" indent="0">
              <a:buFont typeface="+mj-lt"/>
              <a:buNone/>
            </a:pPr>
            <a:r>
              <a:rPr lang="en-US"/>
              <a:t>Reference: </a:t>
            </a:r>
          </a:p>
          <a:p>
            <a:pPr marL="0" lvl="0" indent="0">
              <a:buFont typeface="+mj-lt"/>
              <a:buNone/>
            </a:pPr>
            <a:r>
              <a:rPr kumimoji="0" lang="en-US" altLang="en-US" sz="1200" b="0" i="0" u="none" strike="noStrike" kern="1200" baseline="0">
                <a:solidFill>
                  <a:schemeClr val="tx1"/>
                </a:solidFill>
                <a:effectLst/>
                <a:latin typeface="Calibri" pitchFamily="34" charset="0"/>
                <a:ea typeface="ＭＳ Ｐゴシック" pitchFamily="34" charset="-128"/>
                <a:cs typeface="+mn-cs"/>
              </a:rPr>
              <a:t>Robert Burne and Robert Marquis, “Alkali production by oral bacteria and protection against dental caries,” </a:t>
            </a:r>
            <a:r>
              <a:rPr kumimoji="0" lang="en-US" altLang="en-US" sz="1200" b="0" i="1" u="none" strike="noStrike" kern="1200" baseline="0">
                <a:solidFill>
                  <a:schemeClr val="tx1"/>
                </a:solidFill>
                <a:effectLst/>
                <a:latin typeface="Calibri" pitchFamily="34" charset="0"/>
                <a:ea typeface="ＭＳ Ｐゴシック" pitchFamily="34" charset="-128"/>
                <a:cs typeface="+mn-cs"/>
              </a:rPr>
              <a:t>FEMS Microbiology Letters</a:t>
            </a:r>
            <a:r>
              <a:rPr kumimoji="0" lang="en-US" altLang="en-US" sz="1200" b="0" i="0" u="none" strike="noStrike" kern="1200" baseline="0">
                <a:solidFill>
                  <a:schemeClr val="tx1"/>
                </a:solidFill>
                <a:effectLst/>
                <a:latin typeface="Calibri" pitchFamily="34" charset="0"/>
                <a:ea typeface="ＭＳ Ｐゴシック" pitchFamily="34" charset="-128"/>
                <a:cs typeface="+mn-cs"/>
              </a:rPr>
              <a:t>, </a:t>
            </a:r>
            <a:r>
              <a:rPr lang="en-US" sz="1200" b="0" i="1" kern="1200">
                <a:solidFill>
                  <a:schemeClr val="tx1"/>
                </a:solidFill>
                <a:effectLst/>
                <a:latin typeface="+mn-lt"/>
                <a:ea typeface="+mn-ea"/>
                <a:cs typeface="+mn-cs"/>
              </a:rPr>
              <a:t>193</a:t>
            </a:r>
            <a:r>
              <a:rPr lang="en-US" sz="1200" b="0" i="0" kern="1200">
                <a:solidFill>
                  <a:schemeClr val="tx1"/>
                </a:solidFill>
                <a:effectLst/>
                <a:latin typeface="+mn-lt"/>
                <a:ea typeface="+mn-ea"/>
                <a:cs typeface="+mn-cs"/>
              </a:rPr>
              <a:t>(1), (2000) 1–6. https://</a:t>
            </a:r>
            <a:r>
              <a:rPr lang="en-US" sz="1200" b="0" i="0" kern="1200" err="1">
                <a:solidFill>
                  <a:schemeClr val="tx1"/>
                </a:solidFill>
                <a:effectLst/>
                <a:latin typeface="+mn-lt"/>
                <a:ea typeface="+mn-ea"/>
                <a:cs typeface="+mn-cs"/>
              </a:rPr>
              <a:t>doi.org</a:t>
            </a:r>
            <a:r>
              <a:rPr lang="en-US" sz="1200" b="0" i="0" kern="1200">
                <a:solidFill>
                  <a:schemeClr val="tx1"/>
                </a:solidFill>
                <a:effectLst/>
                <a:latin typeface="+mn-lt"/>
                <a:ea typeface="+mn-ea"/>
                <a:cs typeface="+mn-cs"/>
              </a:rPr>
              <a:t>/10.1111/j.1574-6968.2000.tb09393.x.</a:t>
            </a:r>
          </a:p>
          <a:p>
            <a:endParaRPr lang="en-US"/>
          </a:p>
        </p:txBody>
      </p:sp>
      <p:sp>
        <p:nvSpPr>
          <p:cNvPr id="4" name="Slide Number Placeholder 3"/>
          <p:cNvSpPr>
            <a:spLocks noGrp="1"/>
          </p:cNvSpPr>
          <p:nvPr>
            <p:ph type="sldNum" sz="quarter" idx="5"/>
          </p:nvPr>
        </p:nvSpPr>
        <p:spPr/>
        <p:txBody>
          <a:bodyPr/>
          <a:lstStyle/>
          <a:p>
            <a:fld id="{A2EC831D-AA7D-6D4B-9E9A-AC97125AEC8A}" type="slidenum">
              <a:rPr lang="en-US" smtClean="0"/>
              <a:t>22</a:t>
            </a:fld>
            <a:endParaRPr lang="en-US"/>
          </a:p>
        </p:txBody>
      </p:sp>
    </p:spTree>
    <p:extLst>
      <p:ext uri="{BB962C8B-B14F-4D97-AF65-F5344CB8AC3E}">
        <p14:creationId xmlns:p14="http://schemas.microsoft.com/office/powerpoint/2010/main" val="11864935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Another compound in saliva capable of generating ammonia is arginine.</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Arginine is obtained from dietary sources and is also synthesized in the body through protein breakdown and the creation of citrulline.</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Commensal organisms utilize the arginine </a:t>
            </a:r>
            <a:r>
              <a:rPr lang="en-US" sz="1200" b="0" i="0" kern="1200" err="1">
                <a:solidFill>
                  <a:schemeClr val="tx1"/>
                </a:solidFill>
                <a:effectLst/>
                <a:latin typeface="+mn-lt"/>
                <a:ea typeface="+mn-ea"/>
                <a:cs typeface="+mn-cs"/>
              </a:rPr>
              <a:t>dihydrolase</a:t>
            </a:r>
            <a:r>
              <a:rPr lang="en-US" sz="1200" b="0" i="0" kern="1200">
                <a:solidFill>
                  <a:schemeClr val="tx1"/>
                </a:solidFill>
                <a:effectLst/>
                <a:latin typeface="+mn-lt"/>
                <a:ea typeface="+mn-ea"/>
                <a:cs typeface="+mn-cs"/>
              </a:rPr>
              <a:t> system (ADS) and the agmatine deiminase system to convert arginine into ornithine (an amino acid), ammonia, and carbon dioxide. This conversion process has been strongly linked to decreasing the cavity-causing potential of oral biofilms.</a:t>
            </a:r>
          </a:p>
          <a:p>
            <a:endParaRPr lang="en-US"/>
          </a:p>
        </p:txBody>
      </p:sp>
      <p:sp>
        <p:nvSpPr>
          <p:cNvPr id="4" name="Slide Number Placeholder 3"/>
          <p:cNvSpPr>
            <a:spLocks noGrp="1"/>
          </p:cNvSpPr>
          <p:nvPr>
            <p:ph type="sldNum" sz="quarter" idx="5"/>
          </p:nvPr>
        </p:nvSpPr>
        <p:spPr/>
        <p:txBody>
          <a:bodyPr/>
          <a:lstStyle/>
          <a:p>
            <a:fld id="{A2EC831D-AA7D-6D4B-9E9A-AC97125AEC8A}" type="slidenum">
              <a:rPr lang="en-US" smtClean="0"/>
              <a:t>23</a:t>
            </a:fld>
            <a:endParaRPr lang="en-US"/>
          </a:p>
        </p:txBody>
      </p:sp>
    </p:spTree>
    <p:extLst>
      <p:ext uri="{BB962C8B-B14F-4D97-AF65-F5344CB8AC3E}">
        <p14:creationId xmlns:p14="http://schemas.microsoft.com/office/powerpoint/2010/main" val="10529928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Alkali generation plays an important role in maintaining balance in the oral environment. It helps counteract acid production from bacterial metabolism, which is a key driver in the caries process. By neutralizing acids, alkali production supports a more stable pH in the oral cavity. This balance is critical because when pH drops, demineralization of enamel can occur. By helping maintain a healthier pH, alkali generation reduces the risk of demineralization.</a:t>
            </a:r>
          </a:p>
          <a:p>
            <a:endParaRPr lang="en-US"/>
          </a:p>
          <a:p>
            <a:r>
              <a:rPr lang="en-US"/>
              <a:t>Reference: </a:t>
            </a:r>
          </a:p>
          <a:p>
            <a:r>
              <a:rPr lang="en-US">
                <a:effectLst/>
              </a:rPr>
              <a:t>Ya-Ling Liu, Marcelle Nascimento, and Robert Burne, “Progress toward understanding the contribution of alkali generation in dental biofilms to inhibition of dental caries,” </a:t>
            </a:r>
            <a:r>
              <a:rPr lang="en-US" sz="1200" b="0" i="1" kern="1200">
                <a:solidFill>
                  <a:schemeClr val="tx1"/>
                </a:solidFill>
                <a:effectLst/>
                <a:latin typeface="+mn-lt"/>
                <a:ea typeface="+mn-ea"/>
                <a:cs typeface="+mn-cs"/>
              </a:rPr>
              <a:t>International journal of oral science</a:t>
            </a:r>
            <a:r>
              <a:rPr lang="en-US" sz="1200" b="0" i="0" kern="1200">
                <a:solidFill>
                  <a:schemeClr val="tx1"/>
                </a:solidFill>
                <a:effectLst/>
                <a:latin typeface="+mn-lt"/>
                <a:ea typeface="+mn-ea"/>
                <a:cs typeface="+mn-cs"/>
              </a:rPr>
              <a:t>, </a:t>
            </a:r>
            <a:r>
              <a:rPr lang="en-US" sz="1200" b="0" i="1" kern="1200">
                <a:solidFill>
                  <a:schemeClr val="tx1"/>
                </a:solidFill>
                <a:effectLst/>
                <a:latin typeface="+mn-lt"/>
                <a:ea typeface="+mn-ea"/>
                <a:cs typeface="+mn-cs"/>
              </a:rPr>
              <a:t>4</a:t>
            </a:r>
            <a:r>
              <a:rPr lang="en-US" sz="1200" b="0" i="0" kern="1200">
                <a:solidFill>
                  <a:schemeClr val="tx1"/>
                </a:solidFill>
                <a:effectLst/>
                <a:latin typeface="+mn-lt"/>
                <a:ea typeface="+mn-ea"/>
                <a:cs typeface="+mn-cs"/>
              </a:rPr>
              <a:t>(3), (2012) 135–140, https://</a:t>
            </a:r>
            <a:r>
              <a:rPr lang="en-US" sz="1200" b="0" i="0" kern="1200" err="1">
                <a:solidFill>
                  <a:schemeClr val="tx1"/>
                </a:solidFill>
                <a:effectLst/>
                <a:latin typeface="+mn-lt"/>
                <a:ea typeface="+mn-ea"/>
                <a:cs typeface="+mn-cs"/>
              </a:rPr>
              <a:t>doi.org</a:t>
            </a:r>
            <a:r>
              <a:rPr lang="en-US" sz="1200" b="0" i="0" kern="1200">
                <a:solidFill>
                  <a:schemeClr val="tx1"/>
                </a:solidFill>
                <a:effectLst/>
                <a:latin typeface="+mn-lt"/>
                <a:ea typeface="+mn-ea"/>
                <a:cs typeface="+mn-cs"/>
              </a:rPr>
              <a:t>/10.1038/ijos.2012.54.</a:t>
            </a:r>
            <a:endParaRPr lang="en-US"/>
          </a:p>
          <a:p>
            <a:endParaRPr lang="en-US"/>
          </a:p>
        </p:txBody>
      </p:sp>
      <p:sp>
        <p:nvSpPr>
          <p:cNvPr id="4" name="Slide Number Placeholder 3"/>
          <p:cNvSpPr>
            <a:spLocks noGrp="1"/>
          </p:cNvSpPr>
          <p:nvPr>
            <p:ph type="sldNum" sz="quarter" idx="5"/>
          </p:nvPr>
        </p:nvSpPr>
        <p:spPr/>
        <p:txBody>
          <a:bodyPr/>
          <a:lstStyle/>
          <a:p>
            <a:fld id="{A2EC831D-AA7D-6D4B-9E9A-AC97125AEC8A}" type="slidenum">
              <a:rPr lang="en-US" smtClean="0"/>
              <a:t>24</a:t>
            </a:fld>
            <a:endParaRPr lang="en-US"/>
          </a:p>
        </p:txBody>
      </p:sp>
    </p:spTree>
    <p:extLst>
      <p:ext uri="{BB962C8B-B14F-4D97-AF65-F5344CB8AC3E}">
        <p14:creationId xmlns:p14="http://schemas.microsoft.com/office/powerpoint/2010/main" val="6508194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rPr>
              <a:t>The oral microbiome is far more intricate. An individual's mouth hosts around 100 species of bacteria, while collectively among all humans, there are around 700 species present in oral microbiomes.</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sz="1200" b="0" i="0" kern="1200">
                <a:solidFill>
                  <a:schemeClr val="tx1"/>
                </a:solidFill>
                <a:effectLst/>
                <a:latin typeface="+mn-lt"/>
                <a:ea typeface="+mn-ea"/>
                <a:cs typeface="+mn-cs"/>
              </a:rPr>
            </a:br>
            <a:r>
              <a:rPr lang="en-US"/>
              <a:t>Reference: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Yosef </a:t>
            </a:r>
            <a:r>
              <a:rPr lang="en-US" sz="1200" kern="1200" err="1">
                <a:solidFill>
                  <a:schemeClr val="tx1"/>
                </a:solidFill>
                <a:effectLst/>
                <a:latin typeface="+mn-lt"/>
                <a:ea typeface="+mn-ea"/>
                <a:cs typeface="+mn-cs"/>
              </a:rPr>
              <a:t>Krespi</a:t>
            </a:r>
            <a:r>
              <a:rPr lang="en-US" sz="1200" kern="1200">
                <a:solidFill>
                  <a:schemeClr val="tx1"/>
                </a:solidFill>
                <a:effectLst/>
                <a:latin typeface="+mn-lt"/>
                <a:ea typeface="+mn-ea"/>
                <a:cs typeface="+mn-cs"/>
              </a:rPr>
              <a:t>, Mark </a:t>
            </a:r>
            <a:r>
              <a:rPr lang="en-US" sz="1200" kern="1200" err="1">
                <a:solidFill>
                  <a:schemeClr val="tx1"/>
                </a:solidFill>
                <a:effectLst/>
                <a:latin typeface="+mn-lt"/>
                <a:ea typeface="+mn-ea"/>
                <a:cs typeface="+mn-cs"/>
              </a:rPr>
              <a:t>Shrime</a:t>
            </a:r>
            <a:r>
              <a:rPr lang="en-US" sz="1200" kern="1200">
                <a:solidFill>
                  <a:schemeClr val="tx1"/>
                </a:solidFill>
                <a:effectLst/>
                <a:latin typeface="+mn-lt"/>
                <a:ea typeface="+mn-ea"/>
                <a:cs typeface="+mn-cs"/>
              </a:rPr>
              <a:t>, and Ashutosh </a:t>
            </a:r>
            <a:r>
              <a:rPr lang="en-US" sz="1200" kern="1200" err="1">
                <a:solidFill>
                  <a:schemeClr val="tx1"/>
                </a:solidFill>
                <a:effectLst/>
                <a:latin typeface="+mn-lt"/>
                <a:ea typeface="+mn-ea"/>
                <a:cs typeface="+mn-cs"/>
              </a:rPr>
              <a:t>Kacker</a:t>
            </a:r>
            <a:r>
              <a:rPr lang="en-US" sz="1200" kern="1200">
                <a:solidFill>
                  <a:schemeClr val="tx1"/>
                </a:solidFill>
                <a:effectLst/>
                <a:latin typeface="+mn-lt"/>
                <a:ea typeface="+mn-ea"/>
                <a:cs typeface="+mn-cs"/>
              </a:rPr>
              <a:t>, “The relationship between oral malodor and volatile sulfur compound-producing bacteria,” </a:t>
            </a:r>
            <a:r>
              <a:rPr lang="en-US" sz="1200" b="0" i="1" kern="1200">
                <a:solidFill>
                  <a:schemeClr val="tx1"/>
                </a:solidFill>
                <a:effectLst/>
                <a:latin typeface="+mn-lt"/>
                <a:ea typeface="+mn-ea"/>
                <a:cs typeface="+mn-cs"/>
              </a:rPr>
              <a:t>Otolaryngology—head and neck surgery: official journal of American Academy of Otolaryngology-Head and Neck Surgery</a:t>
            </a:r>
            <a:r>
              <a:rPr lang="en-US" sz="1200" b="0" i="0" kern="1200">
                <a:solidFill>
                  <a:schemeClr val="tx1"/>
                </a:solidFill>
                <a:effectLst/>
                <a:latin typeface="+mn-lt"/>
                <a:ea typeface="+mn-ea"/>
                <a:cs typeface="+mn-cs"/>
              </a:rPr>
              <a:t>, </a:t>
            </a:r>
            <a:r>
              <a:rPr lang="en-US" sz="1200" b="0" i="1" kern="1200">
                <a:solidFill>
                  <a:schemeClr val="tx1"/>
                </a:solidFill>
                <a:effectLst/>
                <a:latin typeface="+mn-lt"/>
                <a:ea typeface="+mn-ea"/>
                <a:cs typeface="+mn-cs"/>
              </a:rPr>
              <a:t>135</a:t>
            </a:r>
            <a:r>
              <a:rPr lang="en-US" sz="1200" b="0" i="0" kern="1200">
                <a:solidFill>
                  <a:schemeClr val="tx1"/>
                </a:solidFill>
                <a:effectLst/>
                <a:latin typeface="+mn-lt"/>
                <a:ea typeface="+mn-ea"/>
                <a:cs typeface="+mn-cs"/>
              </a:rPr>
              <a:t>(5), (2006) 671–676. https://</a:t>
            </a:r>
            <a:r>
              <a:rPr lang="en-US" sz="1200" b="0" i="0" kern="1200" err="1">
                <a:solidFill>
                  <a:schemeClr val="tx1"/>
                </a:solidFill>
                <a:effectLst/>
                <a:latin typeface="+mn-lt"/>
                <a:ea typeface="+mn-ea"/>
                <a:cs typeface="+mn-cs"/>
              </a:rPr>
              <a:t>doi.org</a:t>
            </a:r>
            <a:r>
              <a:rPr lang="en-US" sz="1200" b="0" i="0" kern="1200">
                <a:solidFill>
                  <a:schemeClr val="tx1"/>
                </a:solidFill>
                <a:effectLst/>
                <a:latin typeface="+mn-lt"/>
                <a:ea typeface="+mn-ea"/>
                <a:cs typeface="+mn-cs"/>
              </a:rPr>
              <a:t>/10.1016/j.otohns.2005.09.036.</a:t>
            </a:r>
          </a:p>
        </p:txBody>
      </p:sp>
      <p:sp>
        <p:nvSpPr>
          <p:cNvPr id="4" name="Slide Number Placeholder 3"/>
          <p:cNvSpPr>
            <a:spLocks noGrp="1"/>
          </p:cNvSpPr>
          <p:nvPr>
            <p:ph type="sldNum" sz="quarter" idx="5"/>
          </p:nvPr>
        </p:nvSpPr>
        <p:spPr/>
        <p:txBody>
          <a:bodyPr/>
          <a:lstStyle/>
          <a:p>
            <a:fld id="{A2EC831D-AA7D-6D4B-9E9A-AC97125AEC8A}" type="slidenum">
              <a:rPr lang="en-US" smtClean="0"/>
              <a:t>25</a:t>
            </a:fld>
            <a:endParaRPr lang="en-US"/>
          </a:p>
        </p:txBody>
      </p:sp>
    </p:spTree>
    <p:extLst>
      <p:ext uri="{BB962C8B-B14F-4D97-AF65-F5344CB8AC3E}">
        <p14:creationId xmlns:p14="http://schemas.microsoft.com/office/powerpoint/2010/main" val="1790862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rPr>
              <a:t>In 1881, the renowned Miller proposed the chemo-parasitic theory, suggesting that the combination of acid and certain bacteria led to tooth decalcification. This theory evolved over time with contributions from dentists like Louis Pasteur and Robert Koch.</a:t>
            </a:r>
          </a:p>
          <a:p>
            <a:endParaRPr lang="en-US">
              <a:effectLst/>
            </a:endParaRPr>
          </a:p>
          <a:p>
            <a:r>
              <a:rPr lang="en-US">
                <a:effectLst/>
              </a:rPr>
              <a:t>In 1898, Black and </a:t>
            </a:r>
            <a:r>
              <a:rPr lang="en-US" err="1">
                <a:effectLst/>
              </a:rPr>
              <a:t>Williamin</a:t>
            </a:r>
            <a:r>
              <a:rPr lang="en-US">
                <a:effectLst/>
              </a:rPr>
              <a:t> began to grasp the connection between plaque buildup and tooth decay. They also recognized that bacteria-produced acids were causing tooth demineralization.</a:t>
            </a:r>
          </a:p>
          <a:p>
            <a:endParaRPr lang="en-US">
              <a:effectLst/>
            </a:endParaRPr>
          </a:p>
          <a:p>
            <a:r>
              <a:rPr lang="en-US">
                <a:effectLst/>
              </a:rPr>
              <a:t>By the 1950s, specific bacteria such as Streptococci, Lactobacilli, and Actinomyces were linked to dental cavities. Around this time, it was also discovered that the disease could be transmitted.</a:t>
            </a:r>
          </a:p>
          <a:p>
            <a:endParaRPr lang="en-US">
              <a:effectLst/>
            </a:endParaRPr>
          </a:p>
          <a:p>
            <a:r>
              <a:rPr lang="en-US">
                <a:effectLst/>
              </a:rPr>
              <a:t>In 1994, Marsh proposed the Ecological Plaque Hypothesis, suggesting that the shift from a healthy to a disease-causing state in the mouth occurs due to interactions between bacteria and the environment.</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sz="1200" b="0" i="0" kern="1200">
                <a:solidFill>
                  <a:schemeClr val="tx1"/>
                </a:solidFill>
                <a:effectLst/>
                <a:latin typeface="+mn-lt"/>
                <a:ea typeface="+mn-ea"/>
                <a:cs typeface="+mn-cs"/>
              </a:rPr>
            </a:br>
            <a:r>
              <a:rPr lang="en-US"/>
              <a:t>Reference: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err="1">
                <a:solidFill>
                  <a:schemeClr val="tx1"/>
                </a:solidFill>
                <a:effectLst/>
                <a:latin typeface="+mn-lt"/>
                <a:ea typeface="+mn-ea"/>
                <a:cs typeface="+mn-cs"/>
              </a:rPr>
              <a:t>Carounanidy</a:t>
            </a:r>
            <a:r>
              <a:rPr lang="en-US" sz="1200" b="0" i="0" u="none" strike="noStrike" kern="1200">
                <a:solidFill>
                  <a:schemeClr val="tx1"/>
                </a:solidFill>
                <a:effectLst/>
                <a:latin typeface="+mn-lt"/>
                <a:ea typeface="+mn-ea"/>
                <a:cs typeface="+mn-cs"/>
              </a:rPr>
              <a:t> Usha and Sathyanarayanan R., “Dental caries—A complete changeover (Part I),” </a:t>
            </a:r>
            <a:r>
              <a:rPr lang="en-US" sz="1200" b="0" i="1" kern="1200">
                <a:solidFill>
                  <a:schemeClr val="tx1"/>
                </a:solidFill>
                <a:effectLst/>
                <a:latin typeface="+mn-lt"/>
                <a:ea typeface="+mn-ea"/>
                <a:cs typeface="+mn-cs"/>
              </a:rPr>
              <a:t>Journal of conservative dentistry : JCD</a:t>
            </a:r>
            <a:r>
              <a:rPr lang="en-US" sz="1200" b="0" i="0" kern="1200">
                <a:solidFill>
                  <a:schemeClr val="tx1"/>
                </a:solidFill>
                <a:effectLst/>
                <a:latin typeface="+mn-lt"/>
                <a:ea typeface="+mn-ea"/>
                <a:cs typeface="+mn-cs"/>
              </a:rPr>
              <a:t>, </a:t>
            </a:r>
            <a:r>
              <a:rPr lang="en-US" sz="1200" b="0" i="1" kern="1200">
                <a:solidFill>
                  <a:schemeClr val="tx1"/>
                </a:solidFill>
                <a:effectLst/>
                <a:latin typeface="+mn-lt"/>
                <a:ea typeface="+mn-ea"/>
                <a:cs typeface="+mn-cs"/>
              </a:rPr>
              <a:t>12</a:t>
            </a:r>
            <a:r>
              <a:rPr lang="en-US" sz="1200" b="0" i="0" kern="1200">
                <a:solidFill>
                  <a:schemeClr val="tx1"/>
                </a:solidFill>
                <a:effectLst/>
                <a:latin typeface="+mn-lt"/>
                <a:ea typeface="+mn-ea"/>
                <a:cs typeface="+mn-cs"/>
              </a:rPr>
              <a:t>(2), (2009) 46–54. https://</a:t>
            </a:r>
            <a:r>
              <a:rPr lang="en-US" sz="1200" b="0" i="0" kern="1200" err="1">
                <a:solidFill>
                  <a:schemeClr val="tx1"/>
                </a:solidFill>
                <a:effectLst/>
                <a:latin typeface="+mn-lt"/>
                <a:ea typeface="+mn-ea"/>
                <a:cs typeface="+mn-cs"/>
              </a:rPr>
              <a:t>doi.org</a:t>
            </a:r>
            <a:r>
              <a:rPr lang="en-US" sz="1200" b="0" i="0" kern="1200">
                <a:solidFill>
                  <a:schemeClr val="tx1"/>
                </a:solidFill>
                <a:effectLst/>
                <a:latin typeface="+mn-lt"/>
                <a:ea typeface="+mn-ea"/>
                <a:cs typeface="+mn-cs"/>
              </a:rPr>
              <a:t>/10.4103/0972-0707.55617.</a:t>
            </a:r>
            <a:endParaRPr lang="en-US"/>
          </a:p>
          <a:p>
            <a:endParaRPr lang="en-US" sz="1200" b="0" i="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A2EC831D-AA7D-6D4B-9E9A-AC97125AEC8A}" type="slidenum">
              <a:rPr lang="en-US" smtClean="0"/>
              <a:t>26</a:t>
            </a:fld>
            <a:endParaRPr lang="en-US"/>
          </a:p>
        </p:txBody>
      </p:sp>
    </p:spTree>
    <p:extLst>
      <p:ext uri="{BB962C8B-B14F-4D97-AF65-F5344CB8AC3E}">
        <p14:creationId xmlns:p14="http://schemas.microsoft.com/office/powerpoint/2010/main" val="41008812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In 1991, a new idea called the “ecological plaque hypothesis” was suggested. It suggests that changes in the environment where plaque lives make certain bacteria more likely to cause disease in certain parts of the body. This hypothesis doesn't just focus on the bacteria themselves but also on what causes the environment of the plaque to change.</a:t>
            </a:r>
          </a:p>
          <a:p>
            <a:endParaRPr lang="en-US"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err="1">
                <a:solidFill>
                  <a:schemeClr val="tx1"/>
                </a:solidFill>
                <a:effectLst/>
                <a:latin typeface="+mn-lt"/>
                <a:ea typeface="+mn-ea"/>
                <a:cs typeface="+mn-cs"/>
              </a:rPr>
              <a:t>Carounanidy</a:t>
            </a:r>
            <a:r>
              <a:rPr lang="en-US" sz="1200" b="0" i="0" u="none" strike="noStrike" kern="1200">
                <a:solidFill>
                  <a:schemeClr val="tx1"/>
                </a:solidFill>
                <a:effectLst/>
                <a:latin typeface="+mn-lt"/>
                <a:ea typeface="+mn-ea"/>
                <a:cs typeface="+mn-cs"/>
              </a:rPr>
              <a:t> Usha and Sathyanarayanan R., “Dental caries - A complete changeover (Part I),” </a:t>
            </a:r>
            <a:r>
              <a:rPr lang="en-US" sz="1200" b="0" i="1" kern="1200">
                <a:solidFill>
                  <a:schemeClr val="tx1"/>
                </a:solidFill>
                <a:effectLst/>
                <a:latin typeface="+mn-lt"/>
                <a:ea typeface="+mn-ea"/>
                <a:cs typeface="+mn-cs"/>
              </a:rPr>
              <a:t>Journal of conservative dentistry : JCD</a:t>
            </a:r>
            <a:r>
              <a:rPr lang="en-US" sz="1200" b="0" i="0" kern="1200">
                <a:solidFill>
                  <a:schemeClr val="tx1"/>
                </a:solidFill>
                <a:effectLst/>
                <a:latin typeface="+mn-lt"/>
                <a:ea typeface="+mn-ea"/>
                <a:cs typeface="+mn-cs"/>
              </a:rPr>
              <a:t>, </a:t>
            </a:r>
            <a:r>
              <a:rPr lang="en-US" sz="1200" b="0" i="1" kern="1200">
                <a:solidFill>
                  <a:schemeClr val="tx1"/>
                </a:solidFill>
                <a:effectLst/>
                <a:latin typeface="+mn-lt"/>
                <a:ea typeface="+mn-ea"/>
                <a:cs typeface="+mn-cs"/>
              </a:rPr>
              <a:t>12</a:t>
            </a:r>
            <a:r>
              <a:rPr lang="en-US" sz="1200" b="0" i="0" kern="1200">
                <a:solidFill>
                  <a:schemeClr val="tx1"/>
                </a:solidFill>
                <a:effectLst/>
                <a:latin typeface="+mn-lt"/>
                <a:ea typeface="+mn-ea"/>
                <a:cs typeface="+mn-cs"/>
              </a:rPr>
              <a:t>(2), (2009) 46–54. https://</a:t>
            </a:r>
            <a:r>
              <a:rPr lang="en-US" sz="1200" b="0" i="0" kern="1200" err="1">
                <a:solidFill>
                  <a:schemeClr val="tx1"/>
                </a:solidFill>
                <a:effectLst/>
                <a:latin typeface="+mn-lt"/>
                <a:ea typeface="+mn-ea"/>
                <a:cs typeface="+mn-cs"/>
              </a:rPr>
              <a:t>doi.org</a:t>
            </a:r>
            <a:r>
              <a:rPr lang="en-US" sz="1200" b="0" i="0" kern="1200">
                <a:solidFill>
                  <a:schemeClr val="tx1"/>
                </a:solidFill>
                <a:effectLst/>
                <a:latin typeface="+mn-lt"/>
                <a:ea typeface="+mn-ea"/>
                <a:cs typeface="+mn-cs"/>
              </a:rPr>
              <a:t>/10.4103/0972-0707.55617.</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A2EC831D-AA7D-6D4B-9E9A-AC97125AEC8A}" type="slidenum">
              <a:rPr lang="en-US" smtClean="0"/>
              <a:t>27</a:t>
            </a:fld>
            <a:endParaRPr lang="en-US"/>
          </a:p>
        </p:txBody>
      </p:sp>
    </p:spTree>
    <p:extLst>
      <p:ext uri="{BB962C8B-B14F-4D97-AF65-F5344CB8AC3E}">
        <p14:creationId xmlns:p14="http://schemas.microsoft.com/office/powerpoint/2010/main" val="18261164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Sucrose causes caries because it’s easy for bacteria to break it down into acid. This acid production leads to the creation of sticky substances both inside and outside bacteria cells. Outside, these sticky substances help bacteria stick to teeth and form a strong layer of biofilm. Inside the bacteria, the substances act as a kind of sugar storage, keeping the acid production going even when there's no sugar in the diet.</a:t>
            </a:r>
          </a:p>
          <a:p>
            <a:endParaRPr lang="en-US"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err="1">
                <a:solidFill>
                  <a:schemeClr val="tx1"/>
                </a:solidFill>
                <a:effectLst/>
                <a:latin typeface="+mn-lt"/>
                <a:ea typeface="+mn-ea"/>
                <a:cs typeface="+mn-cs"/>
              </a:rPr>
              <a:t>Carounanidy</a:t>
            </a:r>
            <a:r>
              <a:rPr lang="en-US" sz="1200" b="0" i="0" u="none" strike="noStrike" kern="1200">
                <a:solidFill>
                  <a:schemeClr val="tx1"/>
                </a:solidFill>
                <a:effectLst/>
                <a:latin typeface="+mn-lt"/>
                <a:ea typeface="+mn-ea"/>
                <a:cs typeface="+mn-cs"/>
              </a:rPr>
              <a:t> Usha and Sathyanarayanan R., “Dental caries—A complete changeover (Part I),” </a:t>
            </a:r>
            <a:r>
              <a:rPr lang="en-US" sz="1200" b="0" i="1" kern="1200">
                <a:solidFill>
                  <a:schemeClr val="tx1"/>
                </a:solidFill>
                <a:effectLst/>
                <a:latin typeface="+mn-lt"/>
                <a:ea typeface="+mn-ea"/>
                <a:cs typeface="+mn-cs"/>
              </a:rPr>
              <a:t>Journal of conservative dentistry: JCD</a:t>
            </a:r>
            <a:r>
              <a:rPr lang="en-US" sz="1200" b="0" i="0" kern="1200">
                <a:solidFill>
                  <a:schemeClr val="tx1"/>
                </a:solidFill>
                <a:effectLst/>
                <a:latin typeface="+mn-lt"/>
                <a:ea typeface="+mn-ea"/>
                <a:cs typeface="+mn-cs"/>
              </a:rPr>
              <a:t>, </a:t>
            </a:r>
            <a:r>
              <a:rPr lang="en-US" sz="1200" b="0" i="1" kern="1200">
                <a:solidFill>
                  <a:schemeClr val="tx1"/>
                </a:solidFill>
                <a:effectLst/>
                <a:latin typeface="+mn-lt"/>
                <a:ea typeface="+mn-ea"/>
                <a:cs typeface="+mn-cs"/>
              </a:rPr>
              <a:t>12</a:t>
            </a:r>
            <a:r>
              <a:rPr lang="en-US" sz="1200" b="0" i="0" kern="1200">
                <a:solidFill>
                  <a:schemeClr val="tx1"/>
                </a:solidFill>
                <a:effectLst/>
                <a:latin typeface="+mn-lt"/>
                <a:ea typeface="+mn-ea"/>
                <a:cs typeface="+mn-cs"/>
              </a:rPr>
              <a:t>(2), (2009) 46–54. https://</a:t>
            </a:r>
            <a:r>
              <a:rPr lang="en-US" sz="1200" b="0" i="0" kern="1200" err="1">
                <a:solidFill>
                  <a:schemeClr val="tx1"/>
                </a:solidFill>
                <a:effectLst/>
                <a:latin typeface="+mn-lt"/>
                <a:ea typeface="+mn-ea"/>
                <a:cs typeface="+mn-cs"/>
              </a:rPr>
              <a:t>doi.org</a:t>
            </a:r>
            <a:r>
              <a:rPr lang="en-US" sz="1200" b="0" i="0" kern="1200">
                <a:solidFill>
                  <a:schemeClr val="tx1"/>
                </a:solidFill>
                <a:effectLst/>
                <a:latin typeface="+mn-lt"/>
                <a:ea typeface="+mn-ea"/>
                <a:cs typeface="+mn-cs"/>
              </a:rPr>
              <a:t>/10.4103/0972-0707.55617.</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A2EC831D-AA7D-6D4B-9E9A-AC97125AEC8A}" type="slidenum">
              <a:rPr lang="en-US" smtClean="0"/>
              <a:t>28</a:t>
            </a:fld>
            <a:endParaRPr lang="en-US"/>
          </a:p>
        </p:txBody>
      </p:sp>
    </p:spTree>
    <p:extLst>
      <p:ext uri="{BB962C8B-B14F-4D97-AF65-F5344CB8AC3E}">
        <p14:creationId xmlns:p14="http://schemas.microsoft.com/office/powerpoint/2010/main" val="37369489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Additional, studies have shown that ammonia released by the urease and ADS activity is higher and nearly equal in saliva. However, in plaque, although higher, urease generates the most ammonia in plaque among caries-free individuals. </a:t>
            </a:r>
          </a:p>
          <a:p>
            <a:endParaRPr lang="en-US"/>
          </a:p>
          <a:p>
            <a:r>
              <a:rPr lang="en-US"/>
              <a:t>In summary, if there is an increased production of alkali substrates, then it is associated with a lower incidence of dental caries lesions. </a:t>
            </a:r>
          </a:p>
          <a:p>
            <a:endParaRPr lang="en-US"/>
          </a:p>
          <a:p>
            <a:r>
              <a:rPr lang="en-US"/>
              <a:t>Reference: </a:t>
            </a:r>
          </a:p>
          <a:p>
            <a:r>
              <a:rPr lang="en-US" sz="1200" b="0" i="0" u="none" strike="noStrike" kern="1200">
                <a:solidFill>
                  <a:schemeClr val="tx1"/>
                </a:solidFill>
                <a:effectLst/>
                <a:latin typeface="+mn-lt"/>
                <a:ea typeface="+mn-ea"/>
                <a:cs typeface="+mn-cs"/>
              </a:rPr>
              <a:t>Evelyn Reyes, Javier Martin, Gustavo Moncada et al., “Caries-free subjects have high levels of urease and arginine deiminase activity,” </a:t>
            </a:r>
            <a:r>
              <a:rPr lang="en-US" sz="1200" b="0" i="1" kern="1200">
                <a:solidFill>
                  <a:schemeClr val="tx1"/>
                </a:solidFill>
                <a:effectLst/>
                <a:latin typeface="+mn-lt"/>
                <a:ea typeface="+mn-ea"/>
                <a:cs typeface="+mn-cs"/>
              </a:rPr>
              <a:t>J Appl Oral Sci.</a:t>
            </a:r>
            <a:r>
              <a:rPr lang="en-US" sz="1200" b="0" i="0" kern="1200">
                <a:solidFill>
                  <a:schemeClr val="tx1"/>
                </a:solidFill>
                <a:effectLst/>
                <a:latin typeface="+mn-lt"/>
                <a:ea typeface="+mn-ea"/>
                <a:cs typeface="+mn-cs"/>
              </a:rPr>
              <a:t> 2014 Jun;22(3):235-40. </a:t>
            </a:r>
            <a:r>
              <a:rPr lang="en-US" sz="1200" b="0" i="0" kern="1200" err="1">
                <a:solidFill>
                  <a:schemeClr val="tx1"/>
                </a:solidFill>
                <a:effectLst/>
                <a:latin typeface="+mn-lt"/>
                <a:ea typeface="+mn-ea"/>
                <a:cs typeface="+mn-cs"/>
              </a:rPr>
              <a:t>doi</a:t>
            </a:r>
            <a:r>
              <a:rPr lang="en-US" sz="1200" b="0" i="0" kern="1200">
                <a:solidFill>
                  <a:schemeClr val="tx1"/>
                </a:solidFill>
                <a:effectLst/>
                <a:latin typeface="+mn-lt"/>
                <a:ea typeface="+mn-ea"/>
                <a:cs typeface="+mn-cs"/>
              </a:rPr>
              <a:t>: 10.1590/1678-775720130591.</a:t>
            </a:r>
            <a:endParaRPr lang="en-US"/>
          </a:p>
        </p:txBody>
      </p:sp>
      <p:sp>
        <p:nvSpPr>
          <p:cNvPr id="4" name="Slide Number Placeholder 3"/>
          <p:cNvSpPr>
            <a:spLocks noGrp="1"/>
          </p:cNvSpPr>
          <p:nvPr>
            <p:ph type="sldNum" sz="quarter" idx="5"/>
          </p:nvPr>
        </p:nvSpPr>
        <p:spPr/>
        <p:txBody>
          <a:bodyPr/>
          <a:lstStyle/>
          <a:p>
            <a:fld id="{A2EC831D-AA7D-6D4B-9E9A-AC97125AEC8A}" type="slidenum">
              <a:rPr lang="en-US" smtClean="0"/>
              <a:t>29</a:t>
            </a:fld>
            <a:endParaRPr lang="en-US"/>
          </a:p>
        </p:txBody>
      </p:sp>
    </p:spTree>
    <p:extLst>
      <p:ext uri="{BB962C8B-B14F-4D97-AF65-F5344CB8AC3E}">
        <p14:creationId xmlns:p14="http://schemas.microsoft.com/office/powerpoint/2010/main" val="451779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AFBAD9-AF6E-8BB8-DE6B-2A89C836A4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361BA8-A2A5-D83D-A08A-6935F73A16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26F699-1035-66BC-A404-635E919BB3A7}"/>
              </a:ext>
            </a:extLst>
          </p:cNvPr>
          <p:cNvSpPr>
            <a:spLocks noGrp="1"/>
          </p:cNvSpPr>
          <p:nvPr>
            <p:ph type="body" idx="1"/>
          </p:nvPr>
        </p:nvSpPr>
        <p:spPr/>
        <p:txBody>
          <a:bodyPr/>
          <a:lstStyle/>
          <a:p>
            <a:r>
              <a:rPr lang="en-US" b="1"/>
              <a:t>Use think-pair-share.</a:t>
            </a:r>
          </a:p>
          <a:p>
            <a:endParaRPr lang="en-US"/>
          </a:p>
          <a:p>
            <a:r>
              <a:rPr lang="en-US"/>
              <a:t>What do you already know about saliva?</a:t>
            </a:r>
          </a:p>
          <a:p>
            <a:endParaRPr lang="en-US"/>
          </a:p>
          <a:p>
            <a:r>
              <a:rPr lang="en-US"/>
              <a:t>What does saliva do?</a:t>
            </a:r>
          </a:p>
          <a:p>
            <a:r>
              <a:rPr lang="en-US"/>
              <a:t>What happens when it is reduced?</a:t>
            </a:r>
          </a:p>
          <a:p>
            <a:r>
              <a:rPr lang="en-US"/>
              <a:t>How might it affect disease?</a:t>
            </a:r>
          </a:p>
          <a:p>
            <a:r>
              <a:rPr lang="en-US"/>
              <a:t>----------------------------------------</a:t>
            </a:r>
          </a:p>
          <a:p>
            <a:r>
              <a:rPr lang="en-US"/>
              <a:t>Option #2 </a:t>
            </a:r>
          </a:p>
          <a:p>
            <a:r>
              <a:rPr lang="en-US"/>
              <a:t>What do you see? [Pause for answers.]</a:t>
            </a:r>
          </a:p>
          <a:p>
            <a:endParaRPr lang="en-US"/>
          </a:p>
          <a:p>
            <a:r>
              <a:rPr lang="en-US"/>
              <a:t>Now let’s take a step back and look at the full picture. What do you see? [Pause for answers.]</a:t>
            </a:r>
          </a:p>
          <a:p>
            <a:endParaRPr lang="en-US"/>
          </a:p>
          <a:p>
            <a:r>
              <a:rPr lang="en-US">
                <a:effectLst/>
              </a:rPr>
              <a:t>The initial answers provided were diagnoses or symptoms, skipping many observation steps and jumping straight to identifying issues like decay, recession, abfractions, and periodontal disease. </a:t>
            </a:r>
          </a:p>
          <a:p>
            <a:endParaRPr lang="en-US">
              <a:effectLst/>
            </a:endParaRPr>
          </a:p>
          <a:p>
            <a:r>
              <a:rPr lang="en-US" sz="1200" b="0" i="0" kern="1200">
                <a:solidFill>
                  <a:schemeClr val="tx1"/>
                </a:solidFill>
                <a:effectLst/>
                <a:latin typeface="+mn-lt"/>
                <a:ea typeface="+mn-ea"/>
                <a:cs typeface="+mn-cs"/>
              </a:rPr>
              <a:t>This shows how dental professionals often diagnose quickly without pausing to thoroughly examine each tooth and the entire mouth before making an assessment. </a:t>
            </a:r>
            <a:r>
              <a:rPr lang="en-US">
                <a:effectLst/>
              </a:rPr>
              <a:t>This rushed approach can cause to miss important details. </a:t>
            </a:r>
          </a:p>
          <a:p>
            <a:endParaRPr lang="en-US">
              <a:effectLst/>
            </a:endParaRPr>
          </a:p>
          <a:p>
            <a:r>
              <a:rPr lang="en-US">
                <a:effectLst/>
              </a:rPr>
              <a:t>Additionally, in this image, the saliva cannot be seen, including its organic and inorganic components. Although it can be inferred from the shiny appearance that saliva is there, the composition of it cannot be assessed from a diagnostic image or radiograph. Sometimes, what cannot be seen is just as important as what can be seen.</a:t>
            </a:r>
          </a:p>
          <a:p>
            <a:br>
              <a:rPr lang="en-US" sz="1200" b="0" i="0" kern="1200">
                <a:solidFill>
                  <a:schemeClr val="tx1"/>
                </a:solidFill>
                <a:effectLst/>
                <a:latin typeface="+mn-lt"/>
                <a:ea typeface="+mn-ea"/>
                <a:cs typeface="+mn-cs"/>
              </a:rPr>
            </a:br>
            <a:endParaRPr lang="en-US" sz="1200" b="0" i="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ADB04697-D1FC-2F10-CE30-DF517ADD4074}"/>
              </a:ext>
            </a:extLst>
          </p:cNvPr>
          <p:cNvSpPr>
            <a:spLocks noGrp="1"/>
          </p:cNvSpPr>
          <p:nvPr>
            <p:ph type="sldNum" sz="quarter" idx="5"/>
          </p:nvPr>
        </p:nvSpPr>
        <p:spPr/>
        <p:txBody>
          <a:bodyPr/>
          <a:lstStyle/>
          <a:p>
            <a:fld id="{A2EC831D-AA7D-6D4B-9E9A-AC97125AEC8A}" type="slidenum">
              <a:rPr lang="en-US" smtClean="0"/>
              <a:t>3</a:t>
            </a:fld>
            <a:endParaRPr lang="en-US"/>
          </a:p>
        </p:txBody>
      </p:sp>
    </p:spTree>
    <p:extLst>
      <p:ext uri="{BB962C8B-B14F-4D97-AF65-F5344CB8AC3E}">
        <p14:creationId xmlns:p14="http://schemas.microsoft.com/office/powerpoint/2010/main" val="4650734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Non-restorative guidelines begin at D2 and continue downwards below D1. Intervention can begin before a patient starts experiencing dental caries by altering their saliva composition. Therefore, our objective is to comprehend environmental changes more deeply so that we can effectively address the root causes of dental caries.</a:t>
            </a:r>
          </a:p>
          <a:p>
            <a:endParaRPr lang="en-US" sz="1200" b="0" i="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A2EC831D-AA7D-6D4B-9E9A-AC97125AEC8A}" type="slidenum">
              <a:rPr lang="en-US" smtClean="0"/>
              <a:t>30</a:t>
            </a:fld>
            <a:endParaRPr lang="en-US"/>
          </a:p>
        </p:txBody>
      </p:sp>
    </p:spTree>
    <p:extLst>
      <p:ext uri="{BB962C8B-B14F-4D97-AF65-F5344CB8AC3E}">
        <p14:creationId xmlns:p14="http://schemas.microsoft.com/office/powerpoint/2010/main" val="6765280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Next, let’s discuss pH and acidity.</a:t>
            </a:r>
          </a:p>
          <a:p>
            <a:endParaRPr lang="en-US"/>
          </a:p>
          <a:p>
            <a:r>
              <a:rPr lang="en-US" sz="1200" b="0" i="0" kern="1200">
                <a:solidFill>
                  <a:schemeClr val="tx1"/>
                </a:solidFill>
                <a:effectLst/>
                <a:latin typeface="+mn-lt"/>
                <a:ea typeface="+mn-ea"/>
                <a:cs typeface="+mn-cs"/>
              </a:rPr>
              <a:t>Before you eat, your saliva’s pH sits around 6.7, which is fairly neutral. However, once you consume foods high in carbohydrates, the pH takes a dip, dropping below 5 for about 15–20 minutes. If it falls below 5.5, it can trigger demineralization of tooth enamel. So, how fast your body reacts to this acid attack and how well it can counteract the low pH become important for preventing cavities.</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The time it takes for your mouth to respond to this acid attack varies, ranging from 40–60 minutes or even longer. Many factors come into play here:</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Are there fermentable carbohydrates present?</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Are these carbs being cleared effectively, especially in cases like dry mouth or dentures?</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Are bacterial enzymes working properly at that pH level?</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The unstimulated buffering capacity of saliva and plaque are also key factors. </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Additionally, the speed of salivary film flow over plaque influences the response time.</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It's worth noting that stimulating saliva too frequently or for too long can alter its composition. This often affects bicarbonate secretion, making it tougher for the body to neutralize acids.</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To keep track of saliva pH, patients can use pH test strips at home during these times:</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Wake up in the morning</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After meals</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Following consumption of certain acidic foods</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When the mouth feels dry</a:t>
            </a:r>
          </a:p>
          <a:p>
            <a:pPr marL="171450" indent="-171450">
              <a:buFont typeface="Arial" panose="020B0604020202020204" pitchFamily="34" charset="0"/>
              <a:buChar char="•"/>
            </a:pPr>
            <a:endParaRPr lang="en-US" sz="1200" b="0" i="0" kern="1200">
              <a:solidFill>
                <a:schemeClr val="tx1"/>
              </a:solidFill>
              <a:effectLst/>
              <a:latin typeface="+mn-lt"/>
              <a:ea typeface="+mn-ea"/>
              <a:cs typeface="+mn-cs"/>
            </a:endParaRP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rPr>
              <a:t>Reference: Michael Edgar, Colin Dawes, and Denis </a:t>
            </a:r>
            <a:r>
              <a:rPr lang="en-US" err="1">
                <a:effectLst/>
              </a:rPr>
              <a:t>O’Mullane</a:t>
            </a:r>
            <a:r>
              <a:rPr lang="en-US">
                <a:effectLst/>
              </a:rPr>
              <a:t>, </a:t>
            </a:r>
            <a:r>
              <a:rPr lang="en-US" i="1">
                <a:effectLst/>
              </a:rPr>
              <a:t>Saliva and oral health,</a:t>
            </a:r>
            <a:r>
              <a:rPr lang="en-US">
                <a:effectLst/>
              </a:rPr>
              <a:t> Fourth Edition, 3–4, 2012 </a:t>
            </a:r>
            <a:endParaRPr lang="en-US" sz="1200" b="0" i="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EA410BA5-E037-324B-A239-07AF460C56E8}" type="slidenum">
              <a:rPr lang="en-US" smtClean="0"/>
              <a:t>31</a:t>
            </a:fld>
            <a:endParaRPr lang="en-US"/>
          </a:p>
        </p:txBody>
      </p:sp>
    </p:spTree>
    <p:extLst>
      <p:ext uri="{BB962C8B-B14F-4D97-AF65-F5344CB8AC3E}">
        <p14:creationId xmlns:p14="http://schemas.microsoft.com/office/powerpoint/2010/main" val="21494398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patient factors that </a:t>
            </a:r>
            <a:r>
              <a:rPr lang="en-US" sz="1200" b="0" i="0" kern="1200">
                <a:solidFill>
                  <a:schemeClr val="tx1"/>
                </a:solidFill>
                <a:effectLst/>
                <a:latin typeface="+mn-lt"/>
                <a:ea typeface="+mn-ea"/>
                <a:cs typeface="+mn-cs"/>
              </a:rPr>
              <a:t>that influence pH levels and acidity in oral health. </a:t>
            </a:r>
          </a:p>
          <a:p>
            <a:endParaRPr lang="en-US" sz="1200" b="0" i="0" kern="1200">
              <a:solidFill>
                <a:schemeClr val="tx1"/>
              </a:solidFill>
              <a:effectLst/>
              <a:latin typeface="+mn-lt"/>
              <a:ea typeface="+mn-ea"/>
              <a:cs typeface="+mn-cs"/>
            </a:endParaRPr>
          </a:p>
          <a:p>
            <a:r>
              <a:rPr lang="en-US"/>
              <a:t>Acid Reflux (GERD): Acid reflux can be induced from diet when patients eat a high-fat or spicy diet right before bed, or it can be induced by taking medication. High blood pressure medication is a sneaky culprit. Also, it can be caused from obstructive sleep apnea (OSA). </a:t>
            </a:r>
          </a:p>
          <a:p>
            <a:endParaRPr lang="en-US"/>
          </a:p>
          <a:p>
            <a:r>
              <a:rPr lang="en-US"/>
              <a:t>Obstructive Sleep Apnea (OSA): There are great resources for screening for OSA such as STOP, </a:t>
            </a:r>
            <a:r>
              <a:rPr lang="en-US" sz="1200" b="0" i="0" u="none" strike="noStrike" kern="1200">
                <a:solidFill>
                  <a:schemeClr val="tx1"/>
                </a:solidFill>
                <a:effectLst/>
                <a:latin typeface="+mn-lt"/>
                <a:ea typeface="+mn-ea"/>
                <a:cs typeface="+mn-cs"/>
              </a:rPr>
              <a:t>STOP-BANG (SB), Epworth Sleepiness Scale (ESS), and 4-Variable screening tool (4-V). The STOP and STOP-BANG questionnaire consist of four and eight questions, respectively. Often, patients with OSA, whether they are being treated or not, report high blood pressure, GERD, and weight gain. When a patient has their OSA treated, it may show a reduction in GERD signs and symptoms as well. </a:t>
            </a:r>
          </a:p>
          <a:p>
            <a:endParaRPr lang="en-US" sz="1200" b="0" i="0" u="none" strike="noStrike" kern="1200">
              <a:solidFill>
                <a:schemeClr val="tx1"/>
              </a:solidFill>
              <a:effectLst/>
              <a:latin typeface="+mn-lt"/>
              <a:ea typeface="+mn-ea"/>
              <a:cs typeface="+mn-cs"/>
            </a:endParaRPr>
          </a:p>
          <a:p>
            <a:r>
              <a:rPr lang="en-US"/>
              <a:t>Eating Disorder (Bulimia): When it comes to vomiting associated with an eating disorder such as bulimia, it is important to recognize even though the body produces extra saliva before and after you vomit, that increased flow rate alone cannot counteract the amount of acid that is produced. The teeth are still susceptible. Treatment of the eating disorder is important, but also, rinsing the mouth with baking soda water after vomiting can be helpful to decrease the amount of acid the teeth are exposed to.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Dry Mouth (Medication, Age, Disease, or Chemotherapy Induced): Treating dry mouth is an entire course; however, it is important to remember that dry mouth can be caused by multiple factors including medications, age, diseases such as Sjögren’s Syndrome, or after radiation. </a:t>
            </a:r>
            <a:r>
              <a:rPr lang="en-US" sz="1200" kern="1200">
                <a:solidFill>
                  <a:schemeClr val="tx1"/>
                </a:solidFill>
                <a:effectLst/>
                <a:latin typeface="+mn-lt"/>
                <a:ea typeface="+mn-ea"/>
                <a:cs typeface="+mn-cs"/>
              </a:rPr>
              <a:t>Acid is the most potent stimulus for salivary secretion and leads to production of an alkaline saliva. Although this seems like a good thing, it’s actually not. pH of saliva is mainly dependent on the flow rate, or how much you produce and to a lesser extent is influenced by acidic attacks. </a:t>
            </a:r>
            <a:endParaRPr lang="en-US"/>
          </a:p>
          <a:p>
            <a:endParaRPr lang="en-US"/>
          </a:p>
          <a:p>
            <a:r>
              <a:rPr lang="en-US"/>
              <a:t>It is not enough to ask patients, “Is your mouth dry?” Often, they may not be able to tell, but what they can tell you is how their life has changed. Examples include carrying around a bottle of water, a sour taste in their mouth, food not tasting the same or having trouble swallowing at meals, dentures fitting differently, white crusts at the corners of their mouth, or always feeling thirsty.</a:t>
            </a:r>
          </a:p>
          <a:p>
            <a:endParaRPr lang="en-US"/>
          </a:p>
          <a:p>
            <a:r>
              <a:rPr lang="en-US"/>
              <a:t>Habits: Lastly, when these factors are reviewed with patients, you can learn more about their habits, such as drinking coffee with sugar, carrying candy or granola bars in their pockets, or snacking at work.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A2EC831D-AA7D-6D4B-9E9A-AC97125AEC8A}" type="slidenum">
              <a:rPr lang="en-US" smtClean="0"/>
              <a:t>32</a:t>
            </a:fld>
            <a:endParaRPr lang="en-US"/>
          </a:p>
        </p:txBody>
      </p:sp>
    </p:spTree>
    <p:extLst>
      <p:ext uri="{BB962C8B-B14F-4D97-AF65-F5344CB8AC3E}">
        <p14:creationId xmlns:p14="http://schemas.microsoft.com/office/powerpoint/2010/main" val="5882571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Baking soda is another way to support alkali activity in the oral environment. When used as a rinse, baking soda helps neutralize acids produced by bacterial metabolism. It can increase plaque pH and enhance the buffering capacity of saliva, making the environment less favorable for acid-driven processes. It may also help inhibit plaque formation, contributing to a more balanced biofilm. </a:t>
            </a:r>
          </a:p>
          <a:p>
            <a:endParaRPr lang="en-US"/>
          </a:p>
          <a:p>
            <a:r>
              <a:rPr lang="en-US"/>
              <a:t>Similar to the arginine and urea pathways, baking soda supports a less acidic oral environment.</a:t>
            </a:r>
          </a:p>
          <a:p>
            <a:r>
              <a:rPr lang="en-US"/>
              <a:t>By helping maintain a higher pH, it reduces the conditions that lead to demineralization.</a:t>
            </a:r>
          </a:p>
          <a:p>
            <a:endParaRPr lang="en-US"/>
          </a:p>
        </p:txBody>
      </p:sp>
      <p:sp>
        <p:nvSpPr>
          <p:cNvPr id="4" name="Slide Number Placeholder 3"/>
          <p:cNvSpPr>
            <a:spLocks noGrp="1"/>
          </p:cNvSpPr>
          <p:nvPr>
            <p:ph type="sldNum" sz="quarter" idx="5"/>
          </p:nvPr>
        </p:nvSpPr>
        <p:spPr/>
        <p:txBody>
          <a:bodyPr/>
          <a:lstStyle/>
          <a:p>
            <a:fld id="{A2EC831D-AA7D-6D4B-9E9A-AC97125AEC8A}" type="slidenum">
              <a:rPr lang="en-US" smtClean="0"/>
              <a:t>33</a:t>
            </a:fld>
            <a:endParaRPr lang="en-US"/>
          </a:p>
        </p:txBody>
      </p:sp>
    </p:spTree>
    <p:extLst>
      <p:ext uri="{BB962C8B-B14F-4D97-AF65-F5344CB8AC3E}">
        <p14:creationId xmlns:p14="http://schemas.microsoft.com/office/powerpoint/2010/main" val="11926016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err="1">
                <a:solidFill>
                  <a:schemeClr val="tx1"/>
                </a:solidFill>
                <a:effectLst/>
                <a:latin typeface="+mn-lt"/>
                <a:ea typeface="+mn-ea"/>
                <a:cs typeface="+mn-cs"/>
              </a:rPr>
              <a:t>pKa</a:t>
            </a:r>
            <a:r>
              <a:rPr lang="en-US" sz="1200" b="0" i="0" kern="1200">
                <a:solidFill>
                  <a:schemeClr val="tx1"/>
                </a:solidFill>
                <a:effectLst/>
                <a:latin typeface="+mn-lt"/>
                <a:ea typeface="+mn-ea"/>
                <a:cs typeface="+mn-cs"/>
              </a:rPr>
              <a:t> tells us if an acid is strong or weak, while pH shows if a system is acidic or alkaline. If an acid has a high </a:t>
            </a:r>
            <a:r>
              <a:rPr lang="en-US" sz="1200" b="0" i="0" kern="1200" err="1">
                <a:solidFill>
                  <a:schemeClr val="tx1"/>
                </a:solidFill>
                <a:effectLst/>
                <a:latin typeface="+mn-lt"/>
                <a:ea typeface="+mn-ea"/>
                <a:cs typeface="+mn-cs"/>
              </a:rPr>
              <a:t>pKa</a:t>
            </a:r>
            <a:r>
              <a:rPr lang="en-US" sz="1200" b="0" i="0" kern="1200">
                <a:solidFill>
                  <a:schemeClr val="tx1"/>
                </a:solidFill>
                <a:effectLst/>
                <a:latin typeface="+mn-lt"/>
                <a:ea typeface="+mn-ea"/>
                <a:cs typeface="+mn-cs"/>
              </a:rPr>
              <a:t>, it’s weak; if it has a low </a:t>
            </a:r>
            <a:r>
              <a:rPr lang="en-US" sz="1200" b="0" i="0" kern="1200" err="1">
                <a:solidFill>
                  <a:schemeClr val="tx1"/>
                </a:solidFill>
                <a:effectLst/>
                <a:latin typeface="+mn-lt"/>
                <a:ea typeface="+mn-ea"/>
                <a:cs typeface="+mn-cs"/>
              </a:rPr>
              <a:t>pKa</a:t>
            </a:r>
            <a:r>
              <a:rPr lang="en-US" sz="1200" b="0" i="0" kern="1200">
                <a:solidFill>
                  <a:schemeClr val="tx1"/>
                </a:solidFill>
                <a:effectLst/>
                <a:latin typeface="+mn-lt"/>
                <a:ea typeface="+mn-ea"/>
                <a:cs typeface="+mn-cs"/>
              </a:rPr>
              <a:t>, it’s strong.</a:t>
            </a:r>
          </a:p>
          <a:p>
            <a:endParaRPr lang="en-US" sz="1200" b="0" i="0" kern="1200">
              <a:solidFill>
                <a:schemeClr val="tx1"/>
              </a:solidFill>
              <a:effectLst/>
              <a:latin typeface="+mn-lt"/>
              <a:ea typeface="+mn-ea"/>
              <a:cs typeface="+mn-cs"/>
            </a:endParaRPr>
          </a:p>
          <a:p>
            <a:r>
              <a:rPr lang="en-US">
                <a:effectLst/>
              </a:rPr>
              <a:t>In saliva, there are both fixed and mobile buffers. Fixed buffers are mainly due to bacterial proteins or plaque composition. Meanwhile, mobile include acids like bicarbonate and phosphate. Among these mobile acids, there are those with high </a:t>
            </a:r>
            <a:r>
              <a:rPr lang="en-US" err="1">
                <a:effectLst/>
              </a:rPr>
              <a:t>pKa</a:t>
            </a:r>
            <a:r>
              <a:rPr lang="en-US">
                <a:effectLst/>
              </a:rPr>
              <a:t>, which are effective for neutralizing pH and strengthening the buffering system. High </a:t>
            </a:r>
            <a:r>
              <a:rPr lang="en-US" err="1">
                <a:effectLst/>
              </a:rPr>
              <a:t>pKa</a:t>
            </a:r>
            <a:r>
              <a:rPr lang="en-US">
                <a:effectLst/>
              </a:rPr>
              <a:t> acids have a stronger proton-holding capacity, enhancing their buffering capabilities.</a:t>
            </a:r>
          </a:p>
          <a:p>
            <a:br>
              <a:rPr lang="en-US" sz="1200" b="0" i="0" kern="1200">
                <a:solidFill>
                  <a:schemeClr val="tx1"/>
                </a:solidFill>
                <a:effectLst/>
                <a:latin typeface="+mn-lt"/>
                <a:ea typeface="+mn-ea"/>
                <a:cs typeface="+mn-cs"/>
              </a:rPr>
            </a:br>
            <a:endParaRPr lang="en-US" sz="1200" b="0" i="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EA410BA5-E037-324B-A239-07AF460C56E8}" type="slidenum">
              <a:rPr lang="en-US" smtClean="0"/>
              <a:t>34</a:t>
            </a:fld>
            <a:endParaRPr lang="en-US"/>
          </a:p>
        </p:txBody>
      </p:sp>
    </p:spTree>
    <p:extLst>
      <p:ext uri="{BB962C8B-B14F-4D97-AF65-F5344CB8AC3E}">
        <p14:creationId xmlns:p14="http://schemas.microsoft.com/office/powerpoint/2010/main" val="27921906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High </a:t>
            </a:r>
            <a:r>
              <a:rPr lang="en-US" err="1"/>
              <a:t>pKa</a:t>
            </a:r>
            <a:r>
              <a:rPr lang="en-US"/>
              <a:t> acids such as acetate do a better job of creating a neutral pH compared to low </a:t>
            </a:r>
            <a:r>
              <a:rPr lang="en-US" err="1"/>
              <a:t>pKa</a:t>
            </a:r>
            <a:r>
              <a:rPr lang="en-US"/>
              <a:t> acids such as lactate. The amount of lactic acid in the system is what determines the minimum </a:t>
            </a:r>
            <a:r>
              <a:rPr lang="en-US" err="1"/>
              <a:t>pH.</a:t>
            </a:r>
            <a:r>
              <a:rPr lang="en-US"/>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rise in bicarbonate concentration, which is related to the carbonic acid level, also leads to a rise in salivary pH, which directly neutralizes the plaque acidity. </a:t>
            </a:r>
            <a:endParaRPr lang="en-US"/>
          </a:p>
          <a:p>
            <a:endParaRPr lang="en-US"/>
          </a:p>
        </p:txBody>
      </p:sp>
      <p:sp>
        <p:nvSpPr>
          <p:cNvPr id="4" name="Slide Number Placeholder 3"/>
          <p:cNvSpPr>
            <a:spLocks noGrp="1"/>
          </p:cNvSpPr>
          <p:nvPr>
            <p:ph type="sldNum" sz="quarter" idx="5"/>
          </p:nvPr>
        </p:nvSpPr>
        <p:spPr/>
        <p:txBody>
          <a:bodyPr/>
          <a:lstStyle/>
          <a:p>
            <a:fld id="{A2EC831D-AA7D-6D4B-9E9A-AC97125AEC8A}" type="slidenum">
              <a:rPr lang="en-US" smtClean="0"/>
              <a:t>35</a:t>
            </a:fld>
            <a:endParaRPr lang="en-US"/>
          </a:p>
        </p:txBody>
      </p:sp>
    </p:spTree>
    <p:extLst>
      <p:ext uri="{BB962C8B-B14F-4D97-AF65-F5344CB8AC3E}">
        <p14:creationId xmlns:p14="http://schemas.microsoft.com/office/powerpoint/2010/main" val="16171478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Buffering of the saliva involves three major systems: the protein, phosphate, and bicarbonate system, with the bicarbonate system making the most contribution to overall buffering capacity. </a:t>
            </a:r>
          </a:p>
          <a:p>
            <a:endParaRPr lang="en-US"/>
          </a:p>
          <a:p>
            <a:r>
              <a:rPr lang="en-US"/>
              <a:t>The phosphate system has a </a:t>
            </a:r>
            <a:r>
              <a:rPr lang="en-US" err="1"/>
              <a:t>pKa</a:t>
            </a:r>
            <a:r>
              <a:rPr lang="en-US"/>
              <a:t> range of 6.8–7.0 and the bicarbonate system a </a:t>
            </a:r>
            <a:r>
              <a:rPr lang="en-US" err="1"/>
              <a:t>pKa</a:t>
            </a:r>
            <a:r>
              <a:rPr lang="en-US"/>
              <a:t> of 6.10–6.3. </a:t>
            </a:r>
          </a:p>
          <a:p>
            <a:endParaRPr lang="en-US"/>
          </a:p>
          <a:p>
            <a:r>
              <a:rPr lang="en-US"/>
              <a:t>The buffering capacity of saliva is affected by hormonal and metabolic changes and overall health. Men typically have a greater buffering capacity than women. Specifically, within women, the buffer capacity decreases throughout pregnancy and then rebounds after delivery. </a:t>
            </a:r>
          </a:p>
          <a:p>
            <a:endParaRPr lang="en-US"/>
          </a:p>
          <a:p>
            <a:r>
              <a:rPr lang="en-US"/>
              <a:t>Reference: </a:t>
            </a:r>
          </a:p>
          <a:p>
            <a:r>
              <a:rPr lang="en-US" sz="1200" b="0" i="0" u="none" strike="noStrike" kern="1200">
                <a:solidFill>
                  <a:schemeClr val="tx1"/>
                </a:solidFill>
                <a:effectLst/>
                <a:latin typeface="+mn-lt"/>
                <a:ea typeface="+mn-ea"/>
                <a:cs typeface="+mn-cs"/>
              </a:rPr>
              <a:t>M. Lenander-</a:t>
            </a:r>
            <a:r>
              <a:rPr lang="en-US" sz="1200" b="0" i="0" u="none" strike="noStrike" kern="1200" err="1">
                <a:solidFill>
                  <a:schemeClr val="tx1"/>
                </a:solidFill>
                <a:effectLst/>
                <a:latin typeface="+mn-lt"/>
                <a:ea typeface="+mn-ea"/>
                <a:cs typeface="+mn-cs"/>
              </a:rPr>
              <a:t>Lumikari</a:t>
            </a:r>
            <a:r>
              <a:rPr lang="en-US" sz="1200" b="0" i="0" u="none" strike="noStrike" kern="1200">
                <a:solidFill>
                  <a:schemeClr val="tx1"/>
                </a:solidFill>
                <a:effectLst/>
                <a:latin typeface="+mn-lt"/>
                <a:ea typeface="+mn-ea"/>
                <a:cs typeface="+mn-cs"/>
              </a:rPr>
              <a:t> and V. </a:t>
            </a:r>
            <a:r>
              <a:rPr lang="en-US" sz="1200" b="0" i="0" u="none" strike="noStrike" kern="1200" err="1">
                <a:solidFill>
                  <a:schemeClr val="tx1"/>
                </a:solidFill>
                <a:effectLst/>
                <a:latin typeface="+mn-lt"/>
                <a:ea typeface="+mn-ea"/>
                <a:cs typeface="+mn-cs"/>
              </a:rPr>
              <a:t>Loimaranta</a:t>
            </a:r>
            <a:r>
              <a:rPr lang="en-US" sz="1200" b="0" i="0" u="none" strike="noStrike" kern="1200">
                <a:solidFill>
                  <a:schemeClr val="tx1"/>
                </a:solidFill>
                <a:effectLst/>
                <a:latin typeface="+mn-lt"/>
                <a:ea typeface="+mn-ea"/>
                <a:cs typeface="+mn-cs"/>
              </a:rPr>
              <a:t>, “Saliva and Dental Caries,” </a:t>
            </a:r>
            <a:r>
              <a:rPr lang="en-US" sz="1200" b="0" i="1" u="none" strike="noStrike" kern="1200">
                <a:solidFill>
                  <a:schemeClr val="tx1"/>
                </a:solidFill>
                <a:effectLst/>
                <a:latin typeface="+mn-lt"/>
                <a:ea typeface="+mn-ea"/>
                <a:cs typeface="+mn-cs"/>
              </a:rPr>
              <a:t>Advances in Dental Research</a:t>
            </a:r>
            <a:r>
              <a:rPr lang="en-US" sz="1200" b="0" i="0" u="none" strike="noStrike" kern="1200">
                <a:solidFill>
                  <a:schemeClr val="tx1"/>
                </a:solidFill>
                <a:effectLst/>
                <a:latin typeface="+mn-lt"/>
                <a:ea typeface="+mn-ea"/>
                <a:cs typeface="+mn-cs"/>
              </a:rPr>
              <a:t>, </a:t>
            </a:r>
            <a:r>
              <a:rPr lang="en-US" sz="1200" b="0" i="1" u="none" strike="noStrike" kern="1200">
                <a:solidFill>
                  <a:schemeClr val="tx1"/>
                </a:solidFill>
                <a:effectLst/>
                <a:latin typeface="+mn-lt"/>
                <a:ea typeface="+mn-ea"/>
                <a:cs typeface="+mn-cs"/>
              </a:rPr>
              <a:t>14</a:t>
            </a:r>
            <a:r>
              <a:rPr lang="en-US" sz="1200" b="0" i="0" u="none" strike="noStrike" kern="1200">
                <a:solidFill>
                  <a:schemeClr val="tx1"/>
                </a:solidFill>
                <a:effectLst/>
                <a:latin typeface="+mn-lt"/>
                <a:ea typeface="+mn-ea"/>
                <a:cs typeface="+mn-cs"/>
              </a:rPr>
              <a:t>(1), (December 2000) 40–47, </a:t>
            </a:r>
            <a:r>
              <a:rPr lang="en-US" sz="1200" b="0" i="0" kern="1200">
                <a:solidFill>
                  <a:schemeClr val="tx1"/>
                </a:solidFill>
                <a:effectLst/>
                <a:latin typeface="+mn-lt"/>
                <a:ea typeface="+mn-ea"/>
                <a:cs typeface="+mn-cs"/>
                <a:hlinkClick r:id="rId3"/>
              </a:rPr>
              <a:t>https://doi.org/10.1177/08959374000140010601</a:t>
            </a:r>
            <a:r>
              <a:rPr lang="en-US" sz="1200" b="0" i="0" kern="1200">
                <a:solidFill>
                  <a:schemeClr val="tx1"/>
                </a:solidFill>
                <a:effectLst/>
                <a:latin typeface="+mn-lt"/>
                <a:ea typeface="+mn-ea"/>
                <a:cs typeface="+mn-cs"/>
              </a:rPr>
              <a:t>.</a:t>
            </a:r>
            <a:endParaRPr lang="en-US"/>
          </a:p>
        </p:txBody>
      </p:sp>
      <p:sp>
        <p:nvSpPr>
          <p:cNvPr id="4" name="Slide Number Placeholder 3"/>
          <p:cNvSpPr>
            <a:spLocks noGrp="1"/>
          </p:cNvSpPr>
          <p:nvPr>
            <p:ph type="sldNum" sz="quarter" idx="5"/>
          </p:nvPr>
        </p:nvSpPr>
        <p:spPr/>
        <p:txBody>
          <a:bodyPr/>
          <a:lstStyle/>
          <a:p>
            <a:fld id="{A2EC831D-AA7D-6D4B-9E9A-AC97125AEC8A}" type="slidenum">
              <a:rPr lang="en-US" smtClean="0"/>
              <a:t>36</a:t>
            </a:fld>
            <a:endParaRPr lang="en-US"/>
          </a:p>
        </p:txBody>
      </p:sp>
    </p:spTree>
    <p:extLst>
      <p:ext uri="{BB962C8B-B14F-4D97-AF65-F5344CB8AC3E}">
        <p14:creationId xmlns:p14="http://schemas.microsoft.com/office/powerpoint/2010/main" val="6230185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rPr>
              <a:t>The lowest pH, usually around 5.6 or 4.6 depending on the person, corresponds to the peak concentration of lactic acid in a Stephan curve. </a:t>
            </a:r>
          </a:p>
          <a:p>
            <a:endParaRPr lang="en-US">
              <a:effectLst/>
            </a:endParaRPr>
          </a:p>
          <a:p>
            <a:r>
              <a:rPr lang="en-US">
                <a:effectLst/>
              </a:rPr>
              <a:t>This also involves reduced levels of acetate, succinate, and propionate anions, along with most amino acids and ammonia. It’s important that this minimum pH remains below 5.5 to prevent enamel damage.</a:t>
            </a:r>
          </a:p>
          <a:p>
            <a:endParaRPr lang="en-US">
              <a:effectLst/>
            </a:endParaRPr>
          </a:p>
          <a:p>
            <a:r>
              <a:rPr lang="en-US">
                <a:effectLst/>
              </a:rPr>
              <a:t>When saliva and plaque fluid are at physiological pH, they are saturated with respect to enamel's hydroxyapatite phase, allowing for remineralization. However, when a person consume carbs, plaque pH drops and undergoes neutralization, as seen in the Stephan Curve. If pH falls below the critical level, teeth dissolve to maintain saliva saturation.</a:t>
            </a:r>
          </a:p>
          <a:p>
            <a:endParaRPr lang="en-US">
              <a:effectLst/>
            </a:endParaRPr>
          </a:p>
          <a:p>
            <a:r>
              <a:rPr lang="en-US">
                <a:effectLst/>
              </a:rPr>
              <a:t>During remineralization, phosphate and hydroxyl ions from saliva take up protons, slowing or reversing pH fall. Ideally, this process reprecipitates exceeded minerals at damaged sites when pH rises.</a:t>
            </a:r>
          </a:p>
          <a:p>
            <a:endParaRPr lang="en-US"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rPr>
              <a:t>Reference: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rPr>
              <a:t>Michael Edgar, Colin Dawes, and Denis </a:t>
            </a:r>
            <a:r>
              <a:rPr lang="en-US" err="1">
                <a:effectLst/>
              </a:rPr>
              <a:t>O’Mullane</a:t>
            </a:r>
            <a:r>
              <a:rPr lang="en-US">
                <a:effectLst/>
              </a:rPr>
              <a:t>, </a:t>
            </a:r>
            <a:r>
              <a:rPr lang="en-US" i="1">
                <a:effectLst/>
              </a:rPr>
              <a:t>Saliva and oral health</a:t>
            </a:r>
            <a:r>
              <a:rPr lang="en-US">
                <a:effectLst/>
              </a:rPr>
              <a:t>, </a:t>
            </a:r>
            <a:r>
              <a:rPr lang="en-US" i="0">
                <a:effectLst/>
              </a:rPr>
              <a:t>Stephen </a:t>
            </a:r>
            <a:r>
              <a:rPr lang="en-US" i="0" err="1">
                <a:effectLst/>
              </a:rPr>
              <a:t>Hancocks</a:t>
            </a:r>
            <a:r>
              <a:rPr lang="en-US" i="0">
                <a:effectLst/>
              </a:rPr>
              <a:t> Limited, 2012.</a:t>
            </a:r>
            <a:endParaRPr lang="en-US">
              <a:effectLst/>
            </a:endParaRPr>
          </a:p>
          <a:p>
            <a:br>
              <a:rPr lang="en-US" sz="1200" b="0" i="0" kern="1200">
                <a:solidFill>
                  <a:schemeClr val="tx1"/>
                </a:solidFill>
                <a:effectLst/>
                <a:latin typeface="+mn-lt"/>
                <a:ea typeface="+mn-ea"/>
                <a:cs typeface="+mn-cs"/>
              </a:rPr>
            </a:br>
            <a:endParaRPr lang="en-US" sz="1200" b="0" i="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A2EC831D-AA7D-6D4B-9E9A-AC97125AEC8A}" type="slidenum">
              <a:rPr lang="en-US" smtClean="0"/>
              <a:t>37</a:t>
            </a:fld>
            <a:endParaRPr lang="en-US"/>
          </a:p>
        </p:txBody>
      </p:sp>
    </p:spTree>
    <p:extLst>
      <p:ext uri="{BB962C8B-B14F-4D97-AF65-F5344CB8AC3E}">
        <p14:creationId xmlns:p14="http://schemas.microsoft.com/office/powerpoint/2010/main" val="999174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Sugar-free gum works primarily by stimulating saliva. This can help raise pH and improve buffering, which supports a less cariogenic environment. Xylitol-containing gums may reduce levels of cariogenic bacteria, but the evidence is mixed, and the effect is best considered an adjunct, not a primary prevention strategy.</a:t>
            </a:r>
            <a:endParaRPr lang="en-US" sz="1200" b="0" i="0" kern="1200">
              <a:solidFill>
                <a:schemeClr val="tx1"/>
              </a:solidFill>
              <a:effectLst/>
              <a:latin typeface="+mn-lt"/>
              <a:ea typeface="+mn-ea"/>
              <a:cs typeface="+mn-cs"/>
            </a:endParaRPr>
          </a:p>
          <a:p>
            <a:endParaRPr lang="en-US"/>
          </a:p>
          <a:p>
            <a:r>
              <a:rPr lang="en-US"/>
              <a:t>This systematic review found that sugar-free gum may reduce caries risk, primarily by increasing salivary flow and improving the oral environment. The evidence is suggestive but not definitive, and the benefit should be considered an adjunct to other preventive strategies.</a:t>
            </a:r>
            <a:endParaRPr lang="en-US" sz="1200" b="0" i="0" kern="1200">
              <a:solidFill>
                <a:schemeClr val="tx1"/>
              </a:solidFill>
              <a:effectLst/>
              <a:latin typeface="+mn-lt"/>
              <a:ea typeface="+mn-ea"/>
              <a:cs typeface="+mn-cs"/>
            </a:endParaRPr>
          </a:p>
          <a:p>
            <a:endParaRPr lang="en-US"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a:solidFill>
                  <a:schemeClr val="tx1"/>
                </a:solidFill>
                <a:effectLst/>
                <a:latin typeface="+mn-lt"/>
                <a:ea typeface="+mn-ea"/>
                <a:cs typeface="+mn-cs"/>
              </a:rPr>
              <a:t>Reference: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a:solidFill>
                  <a:schemeClr val="tx1"/>
                </a:solidFill>
                <a:effectLst/>
                <a:latin typeface="+mn-lt"/>
                <a:ea typeface="+mn-ea"/>
                <a:cs typeface="+mn-cs"/>
              </a:rPr>
              <a:t>Steffen </a:t>
            </a:r>
            <a:r>
              <a:rPr lang="en-US" sz="1200" b="0" i="0" u="none" strike="noStrike" kern="1200" err="1">
                <a:solidFill>
                  <a:schemeClr val="tx1"/>
                </a:solidFill>
                <a:effectLst/>
                <a:latin typeface="+mn-lt"/>
                <a:ea typeface="+mn-ea"/>
                <a:cs typeface="+mn-cs"/>
              </a:rPr>
              <a:t>Mickenautsch</a:t>
            </a:r>
            <a:r>
              <a:rPr lang="en-US" sz="1200" b="0" i="0" u="none" strike="noStrike" kern="1200">
                <a:solidFill>
                  <a:schemeClr val="tx1"/>
                </a:solidFill>
                <a:effectLst/>
                <a:latin typeface="+mn-lt"/>
                <a:ea typeface="+mn-ea"/>
                <a:cs typeface="+mn-cs"/>
              </a:rPr>
              <a:t>, Soraya Coelho Leal, Veerasamy </a:t>
            </a:r>
            <a:r>
              <a:rPr lang="en-US" sz="1200" b="0" i="0" u="none" strike="noStrike" kern="1200" err="1">
                <a:solidFill>
                  <a:schemeClr val="tx1"/>
                </a:solidFill>
                <a:effectLst/>
                <a:latin typeface="+mn-lt"/>
                <a:ea typeface="+mn-ea"/>
                <a:cs typeface="+mn-cs"/>
              </a:rPr>
              <a:t>Yengopal</a:t>
            </a:r>
            <a:r>
              <a:rPr lang="en-US" sz="1200" b="0" i="0" u="none" strike="noStrike" kern="1200">
                <a:solidFill>
                  <a:schemeClr val="tx1"/>
                </a:solidFill>
                <a:effectLst/>
                <a:latin typeface="+mn-lt"/>
                <a:ea typeface="+mn-ea"/>
                <a:cs typeface="+mn-cs"/>
              </a:rPr>
              <a:t>, et al., “Sugar-free chewing gum and dental caries: a systematic review,”</a:t>
            </a:r>
            <a:r>
              <a:rPr lang="en-US" sz="1200" b="0" i="0" kern="1200">
                <a:solidFill>
                  <a:schemeClr val="tx1"/>
                </a:solidFill>
                <a:effectLst/>
                <a:latin typeface="+mn-lt"/>
                <a:ea typeface="+mn-ea"/>
                <a:cs typeface="+mn-cs"/>
              </a:rPr>
              <a:t> </a:t>
            </a:r>
            <a:r>
              <a:rPr lang="en-US" sz="1200" b="0" i="1" kern="1200">
                <a:solidFill>
                  <a:schemeClr val="tx1"/>
                </a:solidFill>
                <a:effectLst/>
                <a:latin typeface="+mn-lt"/>
                <a:ea typeface="+mn-ea"/>
                <a:cs typeface="+mn-cs"/>
              </a:rPr>
              <a:t>J Appl Oral Sci</a:t>
            </a:r>
            <a:r>
              <a:rPr lang="en-US" sz="1200" b="0" i="0" kern="1200">
                <a:solidFill>
                  <a:schemeClr val="tx1"/>
                </a:solidFill>
                <a:effectLst/>
                <a:latin typeface="+mn-lt"/>
                <a:ea typeface="+mn-ea"/>
                <a:cs typeface="+mn-cs"/>
              </a:rPr>
              <a:t>., 2007 Apr;15(2):83–8. </a:t>
            </a:r>
            <a:r>
              <a:rPr lang="en-US" sz="1200" b="0" i="0" kern="1200" err="1">
                <a:solidFill>
                  <a:schemeClr val="tx1"/>
                </a:solidFill>
                <a:effectLst/>
                <a:latin typeface="+mn-lt"/>
                <a:ea typeface="+mn-ea"/>
                <a:cs typeface="+mn-cs"/>
              </a:rPr>
              <a:t>doi</a:t>
            </a:r>
            <a:r>
              <a:rPr lang="en-US" sz="1200" b="0" i="0" kern="1200">
                <a:solidFill>
                  <a:schemeClr val="tx1"/>
                </a:solidFill>
                <a:effectLst/>
                <a:latin typeface="+mn-lt"/>
                <a:ea typeface="+mn-ea"/>
                <a:cs typeface="+mn-cs"/>
              </a:rPr>
              <a:t>: 10.1590/s1678-77572007000200002.</a:t>
            </a:r>
            <a:endParaRPr lang="en-US" sz="1200" b="0" i="0" u="none" strike="noStrike"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2EC831D-AA7D-6D4B-9E9A-AC97125AEC8A}" type="slidenum">
              <a:rPr lang="en-US" smtClean="0"/>
              <a:t>38</a:t>
            </a:fld>
            <a:endParaRPr lang="en-US"/>
          </a:p>
        </p:txBody>
      </p:sp>
    </p:spTree>
    <p:extLst>
      <p:ext uri="{BB962C8B-B14F-4D97-AF65-F5344CB8AC3E}">
        <p14:creationId xmlns:p14="http://schemas.microsoft.com/office/powerpoint/2010/main" val="10491286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Preventative options to enhance acidity and buffering capacity include improving oral hygiene through the use of baking soda toothpaste or pH-neutral mouthwash. Additionally, stimulating salivary flow can be achieved by increasing water intake or consuming water with xylitol, chewing xylitol or sugar-free gum, or consuming candies containing arginine.</a:t>
            </a:r>
          </a:p>
        </p:txBody>
      </p:sp>
      <p:sp>
        <p:nvSpPr>
          <p:cNvPr id="4" name="Slide Number Placeholder 3"/>
          <p:cNvSpPr>
            <a:spLocks noGrp="1"/>
          </p:cNvSpPr>
          <p:nvPr>
            <p:ph type="sldNum" sz="quarter" idx="5"/>
          </p:nvPr>
        </p:nvSpPr>
        <p:spPr/>
        <p:txBody>
          <a:bodyPr/>
          <a:lstStyle/>
          <a:p>
            <a:fld id="{A2EC831D-AA7D-6D4B-9E9A-AC97125AEC8A}" type="slidenum">
              <a:rPr lang="en-US" smtClean="0"/>
              <a:t>39</a:t>
            </a:fld>
            <a:endParaRPr lang="en-US"/>
          </a:p>
        </p:txBody>
      </p:sp>
    </p:spTree>
    <p:extLst>
      <p:ext uri="{BB962C8B-B14F-4D97-AF65-F5344CB8AC3E}">
        <p14:creationId xmlns:p14="http://schemas.microsoft.com/office/powerpoint/2010/main" val="27296238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lang="en-US"/>
              <a:t>Saliva plays a critical role in maintaining oral health and overall balance in the oral environment. It helps maintain oral homeostasis, meaning it keeps conditions stable despite constant challenges like eating, drinking, and bacterial activity. It protects teeth and soft tissues by buffering acids and supporting the integrity of the oral environment. Saliva also supports digestion and overall comfort by aiding in swallowing, lubrication, and speech.</a:t>
            </a:r>
          </a:p>
          <a:p>
            <a:r>
              <a:rPr lang="en-US"/>
              <a:t>Most importantly, it is a factor in caries prevention through its role in remineralization and biofilm balance.</a:t>
            </a:r>
          </a:p>
          <a:p>
            <a:endParaRPr lang="en-US"/>
          </a:p>
          <a:p>
            <a:endParaRPr/>
          </a:p>
        </p:txBody>
      </p:sp>
      <p:sp>
        <p:nvSpPr>
          <p:cNvPr id="4" name="Slide Number Placeholder 3"/>
          <p:cNvSpPr>
            <a:spLocks noGrp="1"/>
          </p:cNvSpPr>
          <p:nvPr>
            <p:ph type="sldNum" sz="quarter" idx="5"/>
          </p:nvPr>
        </p:nvSpPr>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4B92C6-2B4E-44C1-CBE0-C0AAC09F68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4E4025-5506-8DD3-3D60-E6D76E2730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B70407-29FC-0739-B95A-563C59BD0D72}"/>
              </a:ext>
            </a:extLst>
          </p:cNvPr>
          <p:cNvSpPr>
            <a:spLocks noGrp="1"/>
          </p:cNvSpPr>
          <p:nvPr>
            <p:ph type="body" idx="1"/>
          </p:nvPr>
        </p:nvSpPr>
        <p:spPr/>
        <p:txBody>
          <a:bodyPr/>
          <a:lstStyle/>
          <a:p>
            <a:r>
              <a:rPr lang="en-US"/>
              <a:t>Saliva is a key modifier of the oral environment. While salivary characteristics to achieve caries balance, along with emphasizing preventive they should always be interpreted alongside clinical findings, patient behaviors, and other risk factors.</a:t>
            </a:r>
            <a:endParaRPr lang="en-US" sz="1200" b="0" i="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1A13287C-66B2-CDDA-C543-2C20DB7FE8BF}"/>
              </a:ext>
            </a:extLst>
          </p:cNvPr>
          <p:cNvSpPr>
            <a:spLocks noGrp="1"/>
          </p:cNvSpPr>
          <p:nvPr>
            <p:ph type="sldNum" sz="quarter" idx="5"/>
          </p:nvPr>
        </p:nvSpPr>
        <p:spPr/>
        <p:txBody>
          <a:bodyPr/>
          <a:lstStyle/>
          <a:p>
            <a:fld id="{A2EC831D-AA7D-6D4B-9E9A-AC97125AEC8A}" type="slidenum">
              <a:rPr lang="en-US" smtClean="0"/>
              <a:t>40</a:t>
            </a:fld>
            <a:endParaRPr lang="en-US"/>
          </a:p>
        </p:txBody>
      </p:sp>
    </p:spTree>
    <p:extLst>
      <p:ext uri="{BB962C8B-B14F-4D97-AF65-F5344CB8AC3E}">
        <p14:creationId xmlns:p14="http://schemas.microsoft.com/office/powerpoint/2010/main" val="41891880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0" name="Google Shape;500;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1" name="Google Shape;501;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a:t>Saliva is a balance between quality and quantity. When it comes to the quality of saliva, it is important to recognize there is bad saliva and good saliva.</a:t>
            </a:r>
            <a:r>
              <a:rPr lang="en-US" sz="1200" b="0" i="0" kern="1200">
                <a:solidFill>
                  <a:schemeClr val="tx1"/>
                </a:solidFill>
                <a:effectLst/>
                <a:latin typeface="+mn-lt"/>
                <a:ea typeface="+mn-ea"/>
                <a:cs typeface="+mn-cs"/>
              </a:rPr>
              <a:t> When it comes to quantity, we refer to salivary flow.</a:t>
            </a:r>
            <a:endParaRPr lang="en-US"/>
          </a:p>
          <a:p>
            <a:pPr marL="0" indent="0">
              <a:buFontTx/>
              <a:buNone/>
            </a:pPr>
            <a:endParaRPr lang="en-US"/>
          </a:p>
          <a:p>
            <a:pPr marL="0" indent="0">
              <a:buFontTx/>
              <a:buNone/>
            </a:pPr>
            <a:r>
              <a:rPr lang="en-US"/>
              <a:t>How much saliva do you think the average person produces per year? [Pause for answers.]</a:t>
            </a:r>
          </a:p>
          <a:p>
            <a:endParaRPr lang="en-US"/>
          </a:p>
          <a:p>
            <a:endParaRPr lang="en-US"/>
          </a:p>
          <a:p>
            <a:r>
              <a:rPr lang="en-US"/>
              <a:t>Quantity = flow rate</a:t>
            </a:r>
          </a:p>
          <a:p>
            <a:r>
              <a:rPr lang="en-US"/>
              <a:t>Quality = composition</a:t>
            </a:r>
          </a:p>
          <a:p>
            <a:r>
              <a:rPr lang="en-US"/>
              <a:t>Both influence disease risk</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Measuring the quantity of a patient’s saliva is important. Ideally, saliva should be high quantity and high quality. </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Patients with low quality, whether they have high or low quantity, will always have disease because saliva can't </a:t>
            </a:r>
            <a:r>
              <a:rPr lang="en-US" sz="1200" b="0" i="0" kern="1200" err="1">
                <a:solidFill>
                  <a:schemeClr val="tx1"/>
                </a:solidFill>
                <a:effectLst/>
                <a:latin typeface="+mn-lt"/>
                <a:ea typeface="+mn-ea"/>
                <a:cs typeface="+mn-cs"/>
              </a:rPr>
              <a:t>remineralize</a:t>
            </a:r>
            <a:r>
              <a:rPr lang="en-US" sz="1200" b="0" i="0" kern="1200">
                <a:solidFill>
                  <a:schemeClr val="tx1"/>
                </a:solidFill>
                <a:effectLst/>
                <a:latin typeface="+mn-lt"/>
                <a:ea typeface="+mn-ea"/>
                <a:cs typeface="+mn-cs"/>
              </a:rPr>
              <a:t> and buffer. </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You can help patients achieve a sustainable quantity and quality of saliva to maintain their oral health.</a:t>
            </a:r>
          </a:p>
          <a:p>
            <a:endParaRPr lang="en-US"/>
          </a:p>
        </p:txBody>
      </p:sp>
      <p:sp>
        <p:nvSpPr>
          <p:cNvPr id="4" name="Slide Number Placeholder 3"/>
          <p:cNvSpPr>
            <a:spLocks noGrp="1"/>
          </p:cNvSpPr>
          <p:nvPr>
            <p:ph type="sldNum" sz="quarter" idx="5"/>
          </p:nvPr>
        </p:nvSpPr>
        <p:spPr/>
        <p:txBody>
          <a:bodyPr/>
          <a:lstStyle/>
          <a:p>
            <a:fld id="{A2EC831D-AA7D-6D4B-9E9A-AC97125AEC8A}" type="slidenum">
              <a:rPr lang="en-US" smtClean="0"/>
              <a:t>5</a:t>
            </a:fld>
            <a:endParaRPr lang="en-US"/>
          </a:p>
        </p:txBody>
      </p:sp>
    </p:spTree>
    <p:extLst>
      <p:ext uri="{BB962C8B-B14F-4D97-AF65-F5344CB8AC3E}">
        <p14:creationId xmlns:p14="http://schemas.microsoft.com/office/powerpoint/2010/main" val="27514654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Saliva is liquid gold and a complex mixture of: </a:t>
            </a:r>
          </a:p>
          <a:p>
            <a:endParaRPr lang="en-US"/>
          </a:p>
          <a:p>
            <a:pPr marL="171450" indent="-171450">
              <a:buFontTx/>
              <a:buChar char="-"/>
            </a:pPr>
            <a:r>
              <a:rPr lang="en-US"/>
              <a:t>Gingival secretions, or gingival crevicular fluid </a:t>
            </a:r>
          </a:p>
          <a:p>
            <a:pPr marL="171450" indent="-171450">
              <a:buFontTx/>
              <a:buChar char="-"/>
            </a:pPr>
            <a:r>
              <a:rPr lang="en-US"/>
              <a:t>Nasal secretions, aka where I got the word “Booger.” </a:t>
            </a:r>
            <a:endParaRPr lang="en-US">
              <a:ea typeface="Calibri"/>
              <a:cs typeface="Calibri"/>
            </a:endParaRPr>
          </a:p>
          <a:p>
            <a:pPr marL="171450" indent="-171450">
              <a:buFontTx/>
              <a:buChar char="-"/>
            </a:pPr>
            <a:r>
              <a:rPr lang="en-US"/>
              <a:t>Epithelial cells </a:t>
            </a:r>
          </a:p>
          <a:p>
            <a:pPr marL="171450" indent="-171450">
              <a:buFontTx/>
              <a:buChar char="-"/>
            </a:pPr>
            <a:r>
              <a:rPr lang="en-US"/>
              <a:t>Serum and blood derivatives </a:t>
            </a:r>
          </a:p>
          <a:p>
            <a:pPr marL="171450" indent="-171450">
              <a:buFontTx/>
              <a:buChar char="-"/>
            </a:pPr>
            <a:r>
              <a:rPr lang="en-US"/>
              <a:t>Bacteria </a:t>
            </a:r>
          </a:p>
          <a:p>
            <a:pPr marL="171450" indent="-171450">
              <a:buFontTx/>
              <a:buChar char="-"/>
            </a:pPr>
            <a:r>
              <a:rPr lang="en-US"/>
              <a:t>Viruses </a:t>
            </a:r>
          </a:p>
          <a:p>
            <a:pPr marL="171450" indent="-171450">
              <a:buFontTx/>
              <a:buChar char="-"/>
            </a:pPr>
            <a:r>
              <a:rPr lang="en-US"/>
              <a:t>Fungi </a:t>
            </a:r>
          </a:p>
          <a:p>
            <a:pPr marL="171450" indent="-171450">
              <a:buFontTx/>
              <a:buChar char="-"/>
            </a:pPr>
            <a:r>
              <a:rPr lang="en-US"/>
              <a:t>Food debris </a:t>
            </a:r>
          </a:p>
          <a:p>
            <a:pPr marL="171450" indent="-171450">
              <a:buFontTx/>
              <a:buChar char="-"/>
            </a:pPr>
            <a:r>
              <a:rPr lang="en-US"/>
              <a:t>Other cellular components </a:t>
            </a:r>
          </a:p>
          <a:p>
            <a:endParaRPr lang="en-US"/>
          </a:p>
        </p:txBody>
      </p:sp>
      <p:sp>
        <p:nvSpPr>
          <p:cNvPr id="4" name="Slide Number Placeholder 3"/>
          <p:cNvSpPr>
            <a:spLocks noGrp="1"/>
          </p:cNvSpPr>
          <p:nvPr>
            <p:ph type="sldNum" sz="quarter" idx="5"/>
          </p:nvPr>
        </p:nvSpPr>
        <p:spPr/>
        <p:txBody>
          <a:bodyPr/>
          <a:lstStyle/>
          <a:p>
            <a:fld id="{A2EC831D-AA7D-6D4B-9E9A-AC97125AEC8A}" type="slidenum">
              <a:rPr lang="en-US" smtClean="0"/>
              <a:t>6</a:t>
            </a:fld>
            <a:endParaRPr lang="en-US"/>
          </a:p>
        </p:txBody>
      </p:sp>
    </p:spTree>
    <p:extLst>
      <p:ext uri="{BB962C8B-B14F-4D97-AF65-F5344CB8AC3E}">
        <p14:creationId xmlns:p14="http://schemas.microsoft.com/office/powerpoint/2010/main" val="9206841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Early lesions can reverse.</a:t>
            </a:r>
            <a:endParaRPr lang="en-US"/>
          </a:p>
          <a:p>
            <a:endParaRPr lang="en-US"/>
          </a:p>
          <a:p>
            <a:pPr marL="342900" indent="-342900">
              <a:buFont typeface="Arial" panose="020B0604020202020204" pitchFamily="34" charset="0"/>
              <a:buChar char="•"/>
            </a:pPr>
            <a:r>
              <a:rPr lang="en-US"/>
              <a:t>Saliva contains calcium and phosphate</a:t>
            </a:r>
          </a:p>
          <a:p>
            <a:pPr marL="342900" indent="-342900">
              <a:buFont typeface="Arial" panose="020B0604020202020204" pitchFamily="34" charset="0"/>
              <a:buChar char="•"/>
            </a:pPr>
            <a:r>
              <a:rPr lang="en-US"/>
              <a:t>Supports enamel repair</a:t>
            </a:r>
          </a:p>
          <a:p>
            <a:pPr marL="342900" indent="-342900">
              <a:buFont typeface="Arial" panose="020B0604020202020204" pitchFamily="34" charset="0"/>
              <a:buChar char="•"/>
            </a:pPr>
            <a:r>
              <a:rPr lang="en-US"/>
              <a:t>Prevents mineral loss</a:t>
            </a:r>
          </a:p>
          <a:p>
            <a:pPr marL="342900" indent="-342900">
              <a:buFont typeface="Arial" panose="020B0604020202020204" pitchFamily="34" charset="0"/>
              <a:buChar char="•"/>
            </a:pPr>
            <a:endParaRPr lang="en-US"/>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Image modified from: </a:t>
            </a:r>
            <a:r>
              <a:rPr lang="en-US" sz="1200" b="0" i="0" kern="1200">
                <a:solidFill>
                  <a:schemeClr val="tx1"/>
                </a:solidFill>
                <a:effectLst/>
                <a:latin typeface="+mn-lt"/>
                <a:ea typeface="+mn-ea"/>
                <a:cs typeface="+mn-cs"/>
              </a:rPr>
              <a:t>John </a:t>
            </a:r>
            <a:r>
              <a:rPr lang="en-US"/>
              <a:t>Featherstone, “Dental caries: A dynamic disease process,” </a:t>
            </a:r>
            <a:r>
              <a:rPr lang="en-US" i="1"/>
              <a:t>Australian Dental Journal</a:t>
            </a:r>
            <a:r>
              <a:rPr lang="en-US"/>
              <a:t>, </a:t>
            </a:r>
            <a:r>
              <a:rPr lang="en-US" i="0"/>
              <a:t>53(</a:t>
            </a:r>
            <a:r>
              <a:rPr lang="en-US"/>
              <a:t>3), (2018) 286–291, https://</a:t>
            </a:r>
            <a:r>
              <a:rPr lang="en-US" err="1"/>
              <a:t>doi.org</a:t>
            </a:r>
            <a:r>
              <a:rPr lang="en-US"/>
              <a:t>/10.1111/j.1834-7819.2008.00064.x.</a:t>
            </a:r>
          </a:p>
          <a:p>
            <a:pPr marL="342900" indent="-342900">
              <a:buFont typeface="Arial" panose="020B0604020202020204" pitchFamily="34" charset="0"/>
              <a:buChar char="•"/>
            </a:pPr>
            <a:endParaRPr lang="en-US"/>
          </a:p>
          <a:p>
            <a:endParaRPr lang="en-US"/>
          </a:p>
          <a:p>
            <a:endParaRPr/>
          </a:p>
        </p:txBody>
      </p:sp>
      <p:sp>
        <p:nvSpPr>
          <p:cNvPr id="4" name="Slide Number Placeholder 3"/>
          <p:cNvSpPr>
            <a:spLocks noGrp="1"/>
          </p:cNvSpPr>
          <p:nvPr>
            <p:ph type="sldNum" sz="quarter" idx="5"/>
          </p:nvPr>
        </p:nvSpPr>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Another way to quantify the value of saliva is to think about the quality of composition of the saliva. </a:t>
            </a:r>
          </a:p>
          <a:p>
            <a:endParaRPr lang="en-US"/>
          </a:p>
          <a:p>
            <a:r>
              <a:rPr lang="en-US"/>
              <a:t>These two teardrops of saliva, is there a component in here that you are surprised that is in saliva? [Pause for answers.]</a:t>
            </a:r>
          </a:p>
          <a:p>
            <a:endParaRPr lang="en-US"/>
          </a:p>
          <a:p>
            <a:r>
              <a:rPr lang="en-US"/>
              <a:t>Inorganic components of saliva include ions, minerals, and electrolytes. In dentistry, you might quickly think about calcium and phosphate. Important elements that help prevent demineralization and erosion. </a:t>
            </a:r>
          </a:p>
          <a:p>
            <a:endParaRPr lang="en-US"/>
          </a:p>
          <a:p>
            <a:r>
              <a:rPr lang="en-US"/>
              <a:t>A great example is patients with cystic fibrosis, or CF, They typically have higher levels of calcium and phosphate, which may be linked to their increased propensity for calculus formation. </a:t>
            </a:r>
          </a:p>
          <a:p>
            <a:endParaRPr lang="en-US"/>
          </a:p>
          <a:p>
            <a:r>
              <a:rPr lang="en-US"/>
              <a:t>Organic components are extensive. Although you may initially think of screening for genetic markers for disease or for pathogens, whether it be a bacterium, virus, or fungus, there are many other organic components to saliva that can be measured. </a:t>
            </a:r>
          </a:p>
          <a:p>
            <a:endParaRPr lang="en-US"/>
          </a:p>
          <a:p>
            <a:r>
              <a:rPr lang="en-US"/>
              <a:t>In fact, in a recent article in JADA, Dr. Wong highlighted the five diagnostic alphabets of saliva: proteins, mRNAs, miRNAs, metabolic compounds, and microbes.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References: </a:t>
            </a: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Maria </a:t>
            </a:r>
            <a:r>
              <a:rPr lang="en-US" sz="1200" kern="1200" err="1">
                <a:solidFill>
                  <a:schemeClr val="tx1"/>
                </a:solidFill>
                <a:effectLst/>
                <a:latin typeface="+mn-lt"/>
                <a:ea typeface="+mn-ea"/>
                <a:cs typeface="+mn-cs"/>
              </a:rPr>
              <a:t>Greabu</a:t>
            </a:r>
            <a:r>
              <a:rPr lang="en-US" sz="1200" kern="1200">
                <a:solidFill>
                  <a:schemeClr val="tx1"/>
                </a:solidFill>
                <a:effectLst/>
                <a:latin typeface="+mn-lt"/>
                <a:ea typeface="+mn-ea"/>
                <a:cs typeface="+mn-cs"/>
              </a:rPr>
              <a:t>, Maurizio Battino, Maria </a:t>
            </a:r>
            <a:r>
              <a:rPr lang="en-US" sz="1200" kern="1200" err="1">
                <a:solidFill>
                  <a:schemeClr val="tx1"/>
                </a:solidFill>
                <a:effectLst/>
                <a:latin typeface="+mn-lt"/>
                <a:ea typeface="+mn-ea"/>
                <a:cs typeface="+mn-cs"/>
              </a:rPr>
              <a:t>Mohora</a:t>
            </a:r>
            <a:r>
              <a:rPr lang="en-US" sz="1200" kern="1200">
                <a:solidFill>
                  <a:schemeClr val="tx1"/>
                </a:solidFill>
                <a:effectLst/>
                <a:latin typeface="+mn-lt"/>
                <a:ea typeface="+mn-ea"/>
                <a:cs typeface="+mn-cs"/>
              </a:rPr>
              <a:t> et al., “Saliva—a diagnostic window to the body, both in health and in disease,” </a:t>
            </a:r>
            <a:r>
              <a:rPr lang="en-US" sz="1200" i="1" kern="1200">
                <a:solidFill>
                  <a:schemeClr val="tx1"/>
                </a:solidFill>
                <a:effectLst/>
                <a:latin typeface="+mn-lt"/>
                <a:ea typeface="+mn-ea"/>
                <a:cs typeface="+mn-cs"/>
              </a:rPr>
              <a:t>J Med Life,</a:t>
            </a:r>
            <a:r>
              <a:rPr lang="en-US" sz="1200" kern="1200">
                <a:solidFill>
                  <a:schemeClr val="tx1"/>
                </a:solidFill>
                <a:effectLst/>
                <a:latin typeface="+mn-lt"/>
                <a:ea typeface="+mn-ea"/>
                <a:cs typeface="+mn-cs"/>
              </a:rPr>
              <a:t> </a:t>
            </a:r>
            <a:r>
              <a:rPr lang="en-US" sz="1200" b="0" i="1" kern="1200">
                <a:solidFill>
                  <a:schemeClr val="tx1"/>
                </a:solidFill>
                <a:effectLst/>
                <a:latin typeface="+mn-lt"/>
                <a:ea typeface="+mn-ea"/>
                <a:cs typeface="+mn-cs"/>
              </a:rPr>
              <a:t>2</a:t>
            </a:r>
            <a:r>
              <a:rPr lang="en-US" sz="1200" b="0" i="0" kern="1200">
                <a:solidFill>
                  <a:schemeClr val="tx1"/>
                </a:solidFill>
                <a:effectLst/>
                <a:latin typeface="+mn-lt"/>
                <a:ea typeface="+mn-ea"/>
                <a:cs typeface="+mn-cs"/>
              </a:rPr>
              <a:t>(2), (2009) 124–132, https://</a:t>
            </a:r>
            <a:r>
              <a:rPr lang="en-US" sz="1200" b="0" i="0" kern="1200" err="1">
                <a:solidFill>
                  <a:schemeClr val="tx1"/>
                </a:solidFill>
                <a:effectLst/>
                <a:latin typeface="+mn-lt"/>
                <a:ea typeface="+mn-ea"/>
                <a:cs typeface="+mn-cs"/>
              </a:rPr>
              <a:t>pubmed.ncbi.nlm.nih.gov</a:t>
            </a:r>
            <a:r>
              <a:rPr lang="en-US" sz="1200" b="0" i="0" kern="1200">
                <a:solidFill>
                  <a:schemeClr val="tx1"/>
                </a:solidFill>
                <a:effectLst/>
                <a:latin typeface="+mn-lt"/>
                <a:ea typeface="+mn-ea"/>
                <a:cs typeface="+mn-cs"/>
              </a:rPr>
              <a:t>/20108531/.</a:t>
            </a: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a:solidFill>
                  <a:schemeClr val="tx1"/>
                </a:solidFill>
                <a:effectLst/>
                <a:latin typeface="+mn-lt"/>
                <a:ea typeface="+mn-ea"/>
                <a:cs typeface="+mn-cs"/>
              </a:rPr>
              <a:t>Mohammad Javaid, Ahad Ahmed, Robert Durand, Simon Tran, “Saliva as a diagnostic tool for oral and systemic diseases,” </a:t>
            </a:r>
            <a:r>
              <a:rPr lang="en-US" sz="1200" b="0" i="1" u="none" strike="noStrike" kern="1200">
                <a:solidFill>
                  <a:schemeClr val="tx1"/>
                </a:solidFill>
                <a:effectLst/>
                <a:latin typeface="+mn-lt"/>
                <a:ea typeface="+mn-ea"/>
                <a:cs typeface="+mn-cs"/>
              </a:rPr>
              <a:t>Journal of Oral Biology and Craniofacial Research, </a:t>
            </a:r>
            <a:r>
              <a:rPr lang="en-US" sz="1200" b="0" i="0" u="none" strike="noStrike" kern="1200">
                <a:solidFill>
                  <a:schemeClr val="tx1"/>
                </a:solidFill>
                <a:effectLst/>
                <a:latin typeface="+mn-lt"/>
                <a:ea typeface="+mn-ea"/>
                <a:cs typeface="+mn-cs"/>
              </a:rPr>
              <a:t>(2016) 6(1):66–75, doi:10.1016/j.jobcr.2015.08.006.</a:t>
            </a:r>
            <a:endParaRPr lang="en-US"/>
          </a:p>
          <a:p>
            <a:endParaRPr lang="en-US"/>
          </a:p>
          <a:p>
            <a:r>
              <a:rPr lang="en-US" sz="1200" b="0" i="0" u="none" strike="noStrike" kern="1200">
                <a:solidFill>
                  <a:schemeClr val="tx1"/>
                </a:solidFill>
                <a:effectLst/>
                <a:latin typeface="+mn-lt"/>
                <a:ea typeface="+mn-ea"/>
                <a:cs typeface="+mn-cs"/>
              </a:rPr>
              <a:t>David Wong, ”</a:t>
            </a:r>
            <a:r>
              <a:rPr lang="en-US" sz="1200" b="0" i="0" u="none" strike="noStrike" kern="1200" err="1">
                <a:solidFill>
                  <a:schemeClr val="tx1"/>
                </a:solidFill>
                <a:effectLst/>
                <a:latin typeface="+mn-lt"/>
                <a:ea typeface="+mn-ea"/>
                <a:cs typeface="+mn-cs"/>
              </a:rPr>
              <a:t>Salivaomics</a:t>
            </a:r>
            <a:r>
              <a:rPr lang="en-US" sz="1200" b="0" i="0" u="none" strike="noStrike" kern="1200">
                <a:solidFill>
                  <a:schemeClr val="tx1"/>
                </a:solidFill>
                <a:effectLst/>
                <a:latin typeface="+mn-lt"/>
                <a:ea typeface="+mn-ea"/>
                <a:cs typeface="+mn-cs"/>
              </a:rPr>
              <a:t>,” </a:t>
            </a:r>
            <a:r>
              <a:rPr lang="en-US" sz="1200" b="0" i="1" u="none" strike="noStrike" kern="1200">
                <a:solidFill>
                  <a:schemeClr val="tx1"/>
                </a:solidFill>
                <a:effectLst/>
                <a:latin typeface="+mn-lt"/>
                <a:ea typeface="+mn-ea"/>
                <a:cs typeface="+mn-cs"/>
              </a:rPr>
              <a:t>The Journal of the. American Dental Association</a:t>
            </a:r>
            <a:r>
              <a:rPr lang="en-US" sz="1200" b="0" i="0" u="none" strike="noStrike" kern="1200">
                <a:solidFill>
                  <a:schemeClr val="tx1"/>
                </a:solidFill>
                <a:effectLst/>
                <a:latin typeface="+mn-lt"/>
                <a:ea typeface="+mn-ea"/>
                <a:cs typeface="+mn-cs"/>
              </a:rPr>
              <a:t>, 143 (2012) 19S-24S, https://</a:t>
            </a:r>
            <a:r>
              <a:rPr lang="en-US" sz="1200" b="0" i="0" u="none" strike="noStrike" kern="1200" err="1">
                <a:solidFill>
                  <a:schemeClr val="tx1"/>
                </a:solidFill>
                <a:effectLst/>
                <a:latin typeface="+mn-lt"/>
                <a:ea typeface="+mn-ea"/>
                <a:cs typeface="+mn-cs"/>
              </a:rPr>
              <a:t>jada.ada.org</a:t>
            </a:r>
            <a:r>
              <a:rPr lang="en-US" sz="1200" b="0" i="0" u="none" strike="noStrike" kern="1200">
                <a:solidFill>
                  <a:schemeClr val="tx1"/>
                </a:solidFill>
                <a:effectLst/>
                <a:latin typeface="+mn-lt"/>
                <a:ea typeface="+mn-ea"/>
                <a:cs typeface="+mn-cs"/>
              </a:rPr>
              <a:t>/article/S0002-8177(14)63755-7/</a:t>
            </a:r>
            <a:r>
              <a:rPr lang="en-US" sz="1200" b="0" i="0" u="none" strike="noStrike" kern="1200" err="1">
                <a:solidFill>
                  <a:schemeClr val="tx1"/>
                </a:solidFill>
                <a:effectLst/>
                <a:latin typeface="+mn-lt"/>
                <a:ea typeface="+mn-ea"/>
                <a:cs typeface="+mn-cs"/>
              </a:rPr>
              <a:t>fulltext</a:t>
            </a:r>
            <a:r>
              <a:rPr lang="en-US" sz="1200" b="0" i="0" u="none" strike="noStrike" kern="1200">
                <a:solidFill>
                  <a:schemeClr val="tx1"/>
                </a:solidFill>
                <a:effectLst/>
                <a:latin typeface="+mn-lt"/>
                <a:ea typeface="+mn-ea"/>
                <a:cs typeface="+mn-cs"/>
              </a:rPr>
              <a:t>. </a:t>
            </a:r>
            <a:endParaRPr lang="en-US"/>
          </a:p>
          <a:p>
            <a:endParaRPr lang="en-US"/>
          </a:p>
        </p:txBody>
      </p:sp>
      <p:sp>
        <p:nvSpPr>
          <p:cNvPr id="4" name="Slide Number Placeholder 3"/>
          <p:cNvSpPr>
            <a:spLocks noGrp="1"/>
          </p:cNvSpPr>
          <p:nvPr>
            <p:ph type="sldNum" sz="quarter" idx="5"/>
          </p:nvPr>
        </p:nvSpPr>
        <p:spPr/>
        <p:txBody>
          <a:bodyPr/>
          <a:lstStyle/>
          <a:p>
            <a:fld id="{A2EC831D-AA7D-6D4B-9E9A-AC97125AEC8A}" type="slidenum">
              <a:rPr lang="en-US" smtClean="0"/>
              <a:t>8</a:t>
            </a:fld>
            <a:endParaRPr lang="en-US"/>
          </a:p>
        </p:txBody>
      </p:sp>
    </p:spTree>
    <p:extLst>
      <p:ext uri="{BB962C8B-B14F-4D97-AF65-F5344CB8AC3E}">
        <p14:creationId xmlns:p14="http://schemas.microsoft.com/office/powerpoint/2010/main" val="2337969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Salivary flow and composition are not constant. They vary based on several factors, which can influence oral health and caries risk. There is normal human variability, meaning each individual has a different baseline level of saliva in both quantity and quality. Saliva also changes depending on whether it is unstimulated or stimulated. Unstimulated saliva reflects resting conditions, while stimulated saliva increases during activities like eating and plays a role in buffering and clearance. Aging can impact salivary function, although changes are often more related to associated factors like medication use rather than age alone.</a:t>
            </a:r>
          </a:p>
        </p:txBody>
      </p:sp>
      <p:sp>
        <p:nvSpPr>
          <p:cNvPr id="4" name="Slide Number Placeholder 3"/>
          <p:cNvSpPr>
            <a:spLocks noGrp="1"/>
          </p:cNvSpPr>
          <p:nvPr>
            <p:ph type="sldNum" sz="quarter" idx="5"/>
          </p:nvPr>
        </p:nvSpPr>
        <p:spPr/>
        <p:txBody>
          <a:bodyPr/>
          <a:lstStyle/>
          <a:p>
            <a:fld id="{A2EC831D-AA7D-6D4B-9E9A-AC97125AEC8A}" type="slidenum">
              <a:rPr lang="en-US" smtClean="0"/>
              <a:t>9</a:t>
            </a:fld>
            <a:endParaRPr lang="en-US"/>
          </a:p>
        </p:txBody>
      </p:sp>
    </p:spTree>
    <p:extLst>
      <p:ext uri="{BB962C8B-B14F-4D97-AF65-F5344CB8AC3E}">
        <p14:creationId xmlns:p14="http://schemas.microsoft.com/office/powerpoint/2010/main" val="8932839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6.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11.xml"/><Relationship Id="rId5" Type="http://schemas.openxmlformats.org/officeDocument/2006/relationships/image" Target="../media/image5.png"/><Relationship Id="rId4" Type="http://schemas.openxmlformats.org/officeDocument/2006/relationships/image" Target="../media/image6.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6.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13.xml"/><Relationship Id="rId4" Type="http://schemas.openxmlformats.org/officeDocument/2006/relationships/image" Target="../media/image6.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14.xml"/><Relationship Id="rId4" Type="http://schemas.openxmlformats.org/officeDocument/2006/relationships/image" Target="../media/image6.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15.xml"/><Relationship Id="rId4" Type="http://schemas.openxmlformats.org/officeDocument/2006/relationships/image" Target="../media/image6.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16.xml"/><Relationship Id="rId4" Type="http://schemas.openxmlformats.org/officeDocument/2006/relationships/image" Target="../media/image6.emf"/></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17.xml"/><Relationship Id="rId4" Type="http://schemas.openxmlformats.org/officeDocument/2006/relationships/image" Target="../media/image7.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5.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18.xml"/><Relationship Id="rId4" Type="http://schemas.openxmlformats.org/officeDocument/2006/relationships/image" Target="../media/image7.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19.xml"/><Relationship Id="rId5" Type="http://schemas.openxmlformats.org/officeDocument/2006/relationships/image" Target="../media/image5.png"/><Relationship Id="rId4" Type="http://schemas.openxmlformats.org/officeDocument/2006/relationships/image" Target="../media/image7.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20.xml"/><Relationship Id="rId4" Type="http://schemas.openxmlformats.org/officeDocument/2006/relationships/image" Target="../media/image7.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21.xml"/><Relationship Id="rId4" Type="http://schemas.openxmlformats.org/officeDocument/2006/relationships/image" Target="../media/image7.emf"/></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2.xml"/><Relationship Id="rId5" Type="http://schemas.openxmlformats.org/officeDocument/2006/relationships/image" Target="../media/image5.png"/><Relationship Id="rId4" Type="http://schemas.openxmlformats.org/officeDocument/2006/relationships/image" Target="../media/image8.emf"/></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3.xml"/><Relationship Id="rId4" Type="http://schemas.openxmlformats.org/officeDocument/2006/relationships/image" Target="../media/image6.emf"/></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24.xml"/><Relationship Id="rId4" Type="http://schemas.openxmlformats.org/officeDocument/2006/relationships/image" Target="../media/image6.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25.xml"/><Relationship Id="rId4" Type="http://schemas.openxmlformats.org/officeDocument/2006/relationships/image" Target="../media/image6.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6.xml"/><Relationship Id="rId4" Type="http://schemas.openxmlformats.org/officeDocument/2006/relationships/image" Target="../media/image9.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7.xml"/><Relationship Id="rId4" Type="http://schemas.openxmlformats.org/officeDocument/2006/relationships/image" Target="../media/image6.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8.xml"/><Relationship Id="rId5" Type="http://schemas.openxmlformats.org/officeDocument/2006/relationships/image" Target="../media/image5.png"/><Relationship Id="rId4" Type="http://schemas.openxmlformats.org/officeDocument/2006/relationships/image" Target="../media/image6.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9.xml"/><Relationship Id="rId6" Type="http://schemas.openxmlformats.org/officeDocument/2006/relationships/image" Target="../media/image4.png"/><Relationship Id="rId5" Type="http://schemas.openxmlformats.org/officeDocument/2006/relationships/image" Target="../media/image10.svg"/><Relationship Id="rId4" Type="http://schemas.openxmlformats.org/officeDocument/2006/relationships/image" Target="../media/image3.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30.xml"/><Relationship Id="rId6" Type="http://schemas.openxmlformats.org/officeDocument/2006/relationships/image" Target="../media/image4.png"/><Relationship Id="rId5" Type="http://schemas.openxmlformats.org/officeDocument/2006/relationships/image" Target="../media/image11.svg"/><Relationship Id="rId4" Type="http://schemas.openxmlformats.org/officeDocument/2006/relationships/image" Target="../media/image3.emf"/></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1.xml"/><Relationship Id="rId6" Type="http://schemas.openxmlformats.org/officeDocument/2006/relationships/image" Target="../media/image4.png"/><Relationship Id="rId5" Type="http://schemas.openxmlformats.org/officeDocument/2006/relationships/image" Target="../media/image12.svg"/><Relationship Id="rId4" Type="http://schemas.openxmlformats.org/officeDocument/2006/relationships/image" Target="../media/image3.emf"/></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2.xml"/><Relationship Id="rId6" Type="http://schemas.openxmlformats.org/officeDocument/2006/relationships/image" Target="../media/image4.png"/><Relationship Id="rId5" Type="http://schemas.openxmlformats.org/officeDocument/2006/relationships/image" Target="../media/image13.svg"/><Relationship Id="rId4" Type="http://schemas.openxmlformats.org/officeDocument/2006/relationships/image" Target="../media/image3.emf"/></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33.xml"/><Relationship Id="rId6" Type="http://schemas.openxmlformats.org/officeDocument/2006/relationships/image" Target="../media/image4.png"/><Relationship Id="rId5" Type="http://schemas.openxmlformats.org/officeDocument/2006/relationships/image" Target="../media/image14.svg"/><Relationship Id="rId4" Type="http://schemas.openxmlformats.org/officeDocument/2006/relationships/image" Target="../media/image3.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4.xml"/><Relationship Id="rId6" Type="http://schemas.openxmlformats.org/officeDocument/2006/relationships/image" Target="../media/image4.png"/><Relationship Id="rId5" Type="http://schemas.openxmlformats.org/officeDocument/2006/relationships/image" Target="../media/image15.svg"/><Relationship Id="rId4" Type="http://schemas.openxmlformats.org/officeDocument/2006/relationships/image" Target="../media/image3.emf"/></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5.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6.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6.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8.xml"/><Relationship Id="rId5" Type="http://schemas.openxmlformats.org/officeDocument/2006/relationships/image" Target="../media/image5.png"/><Relationship Id="rId4" Type="http://schemas.openxmlformats.org/officeDocument/2006/relationships/image" Target="../media/image6.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6.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solidFill>
          <a:srgbClr val="C3DEF9"/>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92F50D79-3D76-A742-B17B-206C061863A8}"/>
              </a:ext>
            </a:extLst>
          </p:cNvPr>
          <p:cNvGraphicFramePr>
            <a:graphicFrameLocks noChangeAspect="1"/>
          </p:cNvGraphicFramePr>
          <p:nvPr>
            <p:custDataLst>
              <p:tags r:id="rId1"/>
            </p:custDataLst>
            <p:extLst>
              <p:ext uri="{D42A27DB-BD31-4B8C-83A1-F6EECF244321}">
                <p14:modId xmlns:p14="http://schemas.microsoft.com/office/powerpoint/2010/main" val="152551568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92F50D79-3D76-A742-B17B-206C061863A8}"/>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676276" y="800100"/>
            <a:ext cx="9089516" cy="2019300"/>
          </a:xfrm>
        </p:spPr>
        <p:txBody>
          <a:bodyPr/>
          <a:lstStyle>
            <a:lvl1pPr>
              <a:lnSpc>
                <a:spcPct val="90000"/>
              </a:lnSpc>
              <a:defRPr sz="6800">
                <a:solidFill>
                  <a:schemeClr val="tx2"/>
                </a:solidFill>
              </a:defRPr>
            </a:lvl1pPr>
          </a:lstStyle>
          <a:p>
            <a:r>
              <a:rPr lang="en-US"/>
              <a:t>Click to Edit Title</a:t>
            </a:r>
          </a:p>
        </p:txBody>
      </p:sp>
      <p:sp>
        <p:nvSpPr>
          <p:cNvPr id="3" name="Subtitle 2"/>
          <p:cNvSpPr>
            <a:spLocks noGrp="1"/>
          </p:cNvSpPr>
          <p:nvPr>
            <p:ph type="subTitle" idx="1" hasCustomPrompt="1"/>
          </p:nvPr>
        </p:nvSpPr>
        <p:spPr>
          <a:xfrm>
            <a:off x="676276" y="2819400"/>
            <a:ext cx="10839448" cy="1371599"/>
          </a:xfrm>
        </p:spPr>
        <p:txBody>
          <a:bodyPr/>
          <a:lstStyle>
            <a:lvl1pPr marL="0" indent="0" algn="l">
              <a:buNone/>
              <a:defRPr sz="36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a:t>
            </a:r>
          </a:p>
        </p:txBody>
      </p:sp>
      <p:sp>
        <p:nvSpPr>
          <p:cNvPr id="5" name="Text Placeholder 4">
            <a:extLst>
              <a:ext uri="{FF2B5EF4-FFF2-40B4-BE49-F238E27FC236}">
                <a16:creationId xmlns:a16="http://schemas.microsoft.com/office/drawing/2014/main" id="{57805E39-2073-418B-A986-F392C9B3BE1B}"/>
              </a:ext>
            </a:extLst>
          </p:cNvPr>
          <p:cNvSpPr>
            <a:spLocks noGrp="1"/>
          </p:cNvSpPr>
          <p:nvPr>
            <p:ph type="body" sz="quarter" idx="10" hasCustomPrompt="1"/>
          </p:nvPr>
        </p:nvSpPr>
        <p:spPr>
          <a:xfrm>
            <a:off x="676276" y="4343400"/>
            <a:ext cx="5254625" cy="704850"/>
          </a:xfrm>
        </p:spPr>
        <p:txBody>
          <a:bodyPr/>
          <a:lstStyle>
            <a:lvl1pPr>
              <a:defRPr>
                <a:solidFill>
                  <a:schemeClr val="tx2"/>
                </a:solidFill>
              </a:defRPr>
            </a:lvl1pPr>
          </a:lstStyle>
          <a:p>
            <a:pPr lvl="0"/>
            <a:r>
              <a:rPr lang="en-US"/>
              <a:t>Click to edit date</a:t>
            </a:r>
          </a:p>
        </p:txBody>
      </p:sp>
    </p:spTree>
    <p:extLst>
      <p:ext uri="{BB962C8B-B14F-4D97-AF65-F5344CB8AC3E}">
        <p14:creationId xmlns:p14="http://schemas.microsoft.com/office/powerpoint/2010/main" val="2734912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hree conten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212D4E2-1CE6-3241-80D5-B04BAD20C4DA}"/>
              </a:ext>
            </a:extLst>
          </p:cNvPr>
          <p:cNvGraphicFramePr>
            <a:graphicFrameLocks noChangeAspect="1"/>
          </p:cNvGraphicFramePr>
          <p:nvPr>
            <p:custDataLst>
              <p:tags r:id="rId1"/>
            </p:custDataLst>
            <p:extLst>
              <p:ext uri="{D42A27DB-BD31-4B8C-83A1-F6EECF244321}">
                <p14:modId xmlns:p14="http://schemas.microsoft.com/office/powerpoint/2010/main" val="157554935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212D4E2-1CE6-3241-80D5-B04BAD20C4DA}"/>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685800" y="486167"/>
            <a:ext cx="10820400" cy="966701"/>
          </a:xfrm>
        </p:spPr>
        <p:txBody>
          <a:bodyPr/>
          <a:lstStyle>
            <a:lvl1pPr>
              <a:defRPr>
                <a:solidFill>
                  <a:schemeClr val="accent2"/>
                </a:solidFill>
              </a:defRPr>
            </a:lvl1pPr>
          </a:lstStyle>
          <a:p>
            <a:r>
              <a:rPr lang="en-US"/>
              <a:t>Click to edit Master title style</a:t>
            </a:r>
          </a:p>
        </p:txBody>
      </p:sp>
      <p:sp>
        <p:nvSpPr>
          <p:cNvPr id="3" name="Content Placeholder 2"/>
          <p:cNvSpPr>
            <a:spLocks noGrp="1"/>
          </p:cNvSpPr>
          <p:nvPr>
            <p:ph sz="half" idx="1"/>
          </p:nvPr>
        </p:nvSpPr>
        <p:spPr>
          <a:xfrm>
            <a:off x="685800" y="1554480"/>
            <a:ext cx="3149600" cy="4242638"/>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521200" y="1554480"/>
            <a:ext cx="3149600" cy="4242638"/>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11" name="Content Placeholder 3">
            <a:extLst>
              <a:ext uri="{FF2B5EF4-FFF2-40B4-BE49-F238E27FC236}">
                <a16:creationId xmlns:a16="http://schemas.microsoft.com/office/drawing/2014/main" id="{FAD33988-952C-7B4B-A870-87C7B7F44473}"/>
              </a:ext>
            </a:extLst>
          </p:cNvPr>
          <p:cNvSpPr>
            <a:spLocks noGrp="1"/>
          </p:cNvSpPr>
          <p:nvPr>
            <p:ph sz="half" idx="10"/>
          </p:nvPr>
        </p:nvSpPr>
        <p:spPr>
          <a:xfrm>
            <a:off x="8356600" y="1554480"/>
            <a:ext cx="3149600" cy="4242638"/>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9" name="Text Placeholder 3">
            <a:extLst>
              <a:ext uri="{FF2B5EF4-FFF2-40B4-BE49-F238E27FC236}">
                <a16:creationId xmlns:a16="http://schemas.microsoft.com/office/drawing/2014/main" id="{D807CEAC-2C27-A64B-A088-3F4F42ABFB3A}"/>
              </a:ext>
            </a:extLst>
          </p:cNvPr>
          <p:cNvSpPr>
            <a:spLocks noGrp="1"/>
          </p:cNvSpPr>
          <p:nvPr>
            <p:ph type="body" sz="half" idx="11" hasCustomPrompt="1"/>
          </p:nvPr>
        </p:nvSpPr>
        <p:spPr>
          <a:xfrm>
            <a:off x="2743200" y="6255014"/>
            <a:ext cx="8051800" cy="355272"/>
          </a:xfrm>
        </p:spPr>
        <p:txBody>
          <a:bodyPr anchor="b"/>
          <a:lstStyle>
            <a:lvl1pPr marL="0" indent="0">
              <a:buNone/>
              <a:defRPr sz="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footnote or delete if not using</a:t>
            </a:r>
          </a:p>
        </p:txBody>
      </p:sp>
    </p:spTree>
    <p:extLst>
      <p:ext uri="{BB962C8B-B14F-4D97-AF65-F5344CB8AC3E}">
        <p14:creationId xmlns:p14="http://schemas.microsoft.com/office/powerpoint/2010/main" val="3318348467"/>
      </p:ext>
    </p:extLst>
  </p:cSld>
  <p:clrMapOvr>
    <a:masterClrMapping/>
  </p:clrMapOvr>
  <p:extLst>
    <p:ext uri="{DCECCB84-F9BA-43D5-87BE-67443E8EF086}">
      <p15:sldGuideLst xmlns:p15="http://schemas.microsoft.com/office/powerpoint/2012/main">
        <p15:guide id="1" pos="2416">
          <p15:clr>
            <a:srgbClr val="FBAE40"/>
          </p15:clr>
        </p15:guide>
        <p15:guide id="2" pos="2846">
          <p15:clr>
            <a:srgbClr val="FBAE40"/>
          </p15:clr>
        </p15:guide>
        <p15:guide id="3" pos="4834">
          <p15:clr>
            <a:srgbClr val="FBAE40"/>
          </p15:clr>
        </p15:guide>
        <p15:guide id="4" pos="5262">
          <p15:clr>
            <a:srgbClr val="FBAE40"/>
          </p15:clr>
        </p15:guide>
        <p15:guide id="5" pos="428">
          <p15:clr>
            <a:srgbClr val="FBAE40"/>
          </p15:clr>
        </p15:guide>
        <p15:guide id="6" pos="7251">
          <p15:clr>
            <a:srgbClr val="FBAE40"/>
          </p15:clr>
        </p15:guide>
        <p15:guide id="7" orient="horz" pos="306">
          <p15:clr>
            <a:srgbClr val="FBAE40"/>
          </p15:clr>
        </p15:guide>
        <p15:guide id="8" orient="horz" pos="916">
          <p15:clr>
            <a:srgbClr val="FBAE40"/>
          </p15:clr>
        </p15:guide>
        <p15:guide id="9" orient="horz" pos="974">
          <p15:clr>
            <a:srgbClr val="FBAE40"/>
          </p15:clr>
        </p15:guide>
        <p15:guide id="10" orient="horz" pos="3792">
          <p15:clr>
            <a:srgbClr val="FBAE40"/>
          </p15:clr>
        </p15:guide>
        <p15:guide id="12" orient="horz" pos="414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hree content blue">
    <p:bg>
      <p:bgPr>
        <a:solidFill>
          <a:schemeClr val="tx2"/>
        </a:solid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212D4E2-1CE6-3241-80D5-B04BAD20C4DA}"/>
              </a:ext>
            </a:extLst>
          </p:cNvPr>
          <p:cNvGraphicFramePr>
            <a:graphicFrameLocks noChangeAspect="1"/>
          </p:cNvGraphicFramePr>
          <p:nvPr>
            <p:custDataLst>
              <p:tags r:id="rId1"/>
            </p:custDataLst>
            <p:extLst>
              <p:ext uri="{D42A27DB-BD31-4B8C-83A1-F6EECF244321}">
                <p14:modId xmlns:p14="http://schemas.microsoft.com/office/powerpoint/2010/main" val="117648981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212D4E2-1CE6-3241-80D5-B04BAD20C4DA}"/>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685800" y="486167"/>
            <a:ext cx="10820400" cy="966701"/>
          </a:xfrm>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685800" y="1554479"/>
            <a:ext cx="3149600" cy="4260395"/>
          </a:xfrm>
        </p:spPr>
        <p:txBody>
          <a:bodyPr/>
          <a:lstStyle>
            <a:lvl1pPr>
              <a:defRPr sz="24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521200" y="1554479"/>
            <a:ext cx="3149600" cy="4260395"/>
          </a:xfrm>
        </p:spPr>
        <p:txBody>
          <a:bodyPr/>
          <a:lstStyle>
            <a:lvl1pPr>
              <a:defRPr sz="24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11" name="Content Placeholder 3">
            <a:extLst>
              <a:ext uri="{FF2B5EF4-FFF2-40B4-BE49-F238E27FC236}">
                <a16:creationId xmlns:a16="http://schemas.microsoft.com/office/drawing/2014/main" id="{FAD33988-952C-7B4B-A870-87C7B7F44473}"/>
              </a:ext>
            </a:extLst>
          </p:cNvPr>
          <p:cNvSpPr>
            <a:spLocks noGrp="1"/>
          </p:cNvSpPr>
          <p:nvPr>
            <p:ph sz="half" idx="10"/>
          </p:nvPr>
        </p:nvSpPr>
        <p:spPr>
          <a:xfrm>
            <a:off x="8356600" y="1554479"/>
            <a:ext cx="3149600" cy="4260395"/>
          </a:xfrm>
        </p:spPr>
        <p:txBody>
          <a:bodyPr/>
          <a:lstStyle>
            <a:lvl1pPr>
              <a:defRPr sz="24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13" name="Text Placeholder 3">
            <a:extLst>
              <a:ext uri="{FF2B5EF4-FFF2-40B4-BE49-F238E27FC236}">
                <a16:creationId xmlns:a16="http://schemas.microsoft.com/office/drawing/2014/main" id="{DBE34A8C-692E-584C-9ACB-8B9E24195584}"/>
              </a:ext>
            </a:extLst>
          </p:cNvPr>
          <p:cNvSpPr>
            <a:spLocks noGrp="1"/>
          </p:cNvSpPr>
          <p:nvPr>
            <p:ph type="body" sz="half" idx="11" hasCustomPrompt="1"/>
          </p:nvPr>
        </p:nvSpPr>
        <p:spPr>
          <a:xfrm>
            <a:off x="2743200" y="6255014"/>
            <a:ext cx="8051800" cy="355272"/>
          </a:xfrm>
        </p:spPr>
        <p:txBody>
          <a:bodyPr anchor="b"/>
          <a:lstStyle>
            <a:lvl1pPr marL="0" indent="0">
              <a:buNone/>
              <a:defRPr sz="8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footnote or delete if not using</a:t>
            </a:r>
          </a:p>
        </p:txBody>
      </p:sp>
      <p:sp>
        <p:nvSpPr>
          <p:cNvPr id="15" name="TextBox 14">
            <a:extLst>
              <a:ext uri="{FF2B5EF4-FFF2-40B4-BE49-F238E27FC236}">
                <a16:creationId xmlns:a16="http://schemas.microsoft.com/office/drawing/2014/main" id="{7D6514E9-F46E-5546-BFFF-6C5403D2DB11}"/>
              </a:ext>
            </a:extLst>
          </p:cNvPr>
          <p:cNvSpPr txBox="1"/>
          <p:nvPr userDrawn="1"/>
        </p:nvSpPr>
        <p:spPr>
          <a:xfrm>
            <a:off x="10979151" y="6460625"/>
            <a:ext cx="527049" cy="153888"/>
          </a:xfrm>
          <a:prstGeom prst="rect">
            <a:avLst/>
          </a:prstGeom>
          <a:noFill/>
        </p:spPr>
        <p:txBody>
          <a:bodyPr wrap="square" lIns="0" tIns="0" rIns="0" bIns="0" rtlCol="0">
            <a:spAutoFit/>
          </a:bodyPr>
          <a:lstStyle/>
          <a:p>
            <a:pPr algn="r"/>
            <a:fld id="{84B776E8-6F0A-4B47-BBB8-2D0E19A0C3AC}" type="slidenum">
              <a:rPr lang="en-US" sz="1000" smtClean="0">
                <a:solidFill>
                  <a:schemeClr val="bg1"/>
                </a:solidFill>
              </a:rPr>
              <a:pPr algn="r"/>
              <a:t>‹#›</a:t>
            </a:fld>
            <a:endParaRPr lang="en-US" sz="1000">
              <a:solidFill>
                <a:schemeClr val="bg1"/>
              </a:solidFill>
            </a:endParaRPr>
          </a:p>
        </p:txBody>
      </p:sp>
      <p:pic>
        <p:nvPicPr>
          <p:cNvPr id="14" name="Picture 13">
            <a:extLst>
              <a:ext uri="{FF2B5EF4-FFF2-40B4-BE49-F238E27FC236}">
                <a16:creationId xmlns:a16="http://schemas.microsoft.com/office/drawing/2014/main" id="{C3DCCAC0-DDDC-8E4F-BEBF-BD212ABCB164}"/>
              </a:ext>
            </a:extLst>
          </p:cNvPr>
          <p:cNvPicPr>
            <a:picLocks noChangeAspect="1"/>
          </p:cNvPicPr>
          <p:nvPr userDrawn="1"/>
        </p:nvPicPr>
        <p:blipFill>
          <a:blip r:embed="rId5"/>
          <a:stretch>
            <a:fillRect/>
          </a:stretch>
        </p:blipFill>
        <p:spPr>
          <a:xfrm>
            <a:off x="676656" y="6076883"/>
            <a:ext cx="1445349" cy="533403"/>
          </a:xfrm>
          <a:prstGeom prst="rect">
            <a:avLst/>
          </a:prstGeom>
        </p:spPr>
      </p:pic>
    </p:spTree>
    <p:extLst>
      <p:ext uri="{BB962C8B-B14F-4D97-AF65-F5344CB8AC3E}">
        <p14:creationId xmlns:p14="http://schemas.microsoft.com/office/powerpoint/2010/main" val="2539404295"/>
      </p:ext>
    </p:extLst>
  </p:cSld>
  <p:clrMapOvr>
    <a:masterClrMapping/>
  </p:clrMapOvr>
  <p:extLst>
    <p:ext uri="{DCECCB84-F9BA-43D5-87BE-67443E8EF086}">
      <p15:sldGuideLst xmlns:p15="http://schemas.microsoft.com/office/powerpoint/2012/main">
        <p15:guide id="1" pos="2418">
          <p15:clr>
            <a:srgbClr val="FBAE40"/>
          </p15:clr>
        </p15:guide>
        <p15:guide id="2" pos="2844">
          <p15:clr>
            <a:srgbClr val="FBAE40"/>
          </p15:clr>
        </p15:guide>
        <p15:guide id="3" pos="4834">
          <p15:clr>
            <a:srgbClr val="FBAE40"/>
          </p15:clr>
        </p15:guide>
        <p15:guide id="4" pos="5262">
          <p15:clr>
            <a:srgbClr val="FBAE40"/>
          </p15:clr>
        </p15:guide>
        <p15:guide id="5" pos="429">
          <p15:clr>
            <a:srgbClr val="FBAE40"/>
          </p15:clr>
        </p15:guide>
        <p15:guide id="6" pos="7251">
          <p15:clr>
            <a:srgbClr val="FBAE40"/>
          </p15:clr>
        </p15:guide>
        <p15:guide id="7" orient="horz" pos="916">
          <p15:clr>
            <a:srgbClr val="FBAE40"/>
          </p15:clr>
        </p15:guide>
        <p15:guide id="8" orient="horz" pos="304">
          <p15:clr>
            <a:srgbClr val="FBAE40"/>
          </p15:clr>
        </p15:guide>
        <p15:guide id="9" orient="horz" pos="974">
          <p15:clr>
            <a:srgbClr val="FBAE40"/>
          </p15:clr>
        </p15:guide>
        <p15:guide id="10" orient="horz" pos="3789">
          <p15:clr>
            <a:srgbClr val="FBAE40"/>
          </p15:clr>
        </p15:guide>
        <p15:guide id="12" orient="horz" pos="4145">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alternate">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212D4E2-1CE6-3241-80D5-B04BAD20C4DA}"/>
              </a:ext>
            </a:extLst>
          </p:cNvPr>
          <p:cNvGraphicFramePr>
            <a:graphicFrameLocks noChangeAspect="1"/>
          </p:cNvGraphicFramePr>
          <p:nvPr>
            <p:custDataLst>
              <p:tags r:id="rId1"/>
            </p:custDataLst>
            <p:extLst>
              <p:ext uri="{D42A27DB-BD31-4B8C-83A1-F6EECF244321}">
                <p14:modId xmlns:p14="http://schemas.microsoft.com/office/powerpoint/2010/main" val="320297968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212D4E2-1CE6-3241-80D5-B04BAD20C4DA}"/>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685800" y="486167"/>
            <a:ext cx="10820400" cy="966701"/>
          </a:xfrm>
        </p:spPr>
        <p:txBody>
          <a:bodyPr/>
          <a:lstStyle/>
          <a:p>
            <a:r>
              <a:rPr lang="en-US"/>
              <a:t>Click to edit Master title style</a:t>
            </a:r>
          </a:p>
        </p:txBody>
      </p:sp>
      <p:sp>
        <p:nvSpPr>
          <p:cNvPr id="3" name="Content Placeholder 2"/>
          <p:cNvSpPr>
            <a:spLocks noGrp="1"/>
          </p:cNvSpPr>
          <p:nvPr>
            <p:ph sz="half" idx="1"/>
          </p:nvPr>
        </p:nvSpPr>
        <p:spPr>
          <a:xfrm>
            <a:off x="685800" y="1554479"/>
            <a:ext cx="3149600" cy="4251517"/>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521200" y="1554479"/>
            <a:ext cx="6985000" cy="4251517"/>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8" name="Text Placeholder 3">
            <a:extLst>
              <a:ext uri="{FF2B5EF4-FFF2-40B4-BE49-F238E27FC236}">
                <a16:creationId xmlns:a16="http://schemas.microsoft.com/office/drawing/2014/main" id="{C5D95B0A-AFCF-8E47-8231-980049A3FF59}"/>
              </a:ext>
            </a:extLst>
          </p:cNvPr>
          <p:cNvSpPr>
            <a:spLocks noGrp="1"/>
          </p:cNvSpPr>
          <p:nvPr>
            <p:ph type="body" sz="half" idx="10" hasCustomPrompt="1"/>
          </p:nvPr>
        </p:nvSpPr>
        <p:spPr>
          <a:xfrm>
            <a:off x="2743200" y="6255014"/>
            <a:ext cx="8051800" cy="355272"/>
          </a:xfrm>
        </p:spPr>
        <p:txBody>
          <a:bodyPr anchor="b"/>
          <a:lstStyle>
            <a:lvl1pPr marL="0" indent="0">
              <a:buNone/>
              <a:defRPr sz="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footnote or delete if not using</a:t>
            </a:r>
          </a:p>
        </p:txBody>
      </p:sp>
    </p:spTree>
    <p:extLst>
      <p:ext uri="{BB962C8B-B14F-4D97-AF65-F5344CB8AC3E}">
        <p14:creationId xmlns:p14="http://schemas.microsoft.com/office/powerpoint/2010/main" val="977276354"/>
      </p:ext>
    </p:extLst>
  </p:cSld>
  <p:clrMapOvr>
    <a:masterClrMapping/>
  </p:clrMapOvr>
  <p:extLst>
    <p:ext uri="{DCECCB84-F9BA-43D5-87BE-67443E8EF086}">
      <p15:sldGuideLst xmlns:p15="http://schemas.microsoft.com/office/powerpoint/2012/main">
        <p15:guide id="1" pos="2418" userDrawn="1">
          <p15:clr>
            <a:srgbClr val="FBAE40"/>
          </p15:clr>
        </p15:guide>
        <p15:guide id="2" pos="2846" userDrawn="1">
          <p15:clr>
            <a:srgbClr val="FBAE40"/>
          </p15:clr>
        </p15:guide>
        <p15:guide id="3" pos="432" userDrawn="1">
          <p15:clr>
            <a:srgbClr val="FBAE40"/>
          </p15:clr>
        </p15:guide>
        <p15:guide id="4" pos="7251" userDrawn="1">
          <p15:clr>
            <a:srgbClr val="FBAE40"/>
          </p15:clr>
        </p15:guide>
        <p15:guide id="5" orient="horz" pos="918" userDrawn="1">
          <p15:clr>
            <a:srgbClr val="FBAE40"/>
          </p15:clr>
        </p15:guide>
        <p15:guide id="6" orient="horz" pos="308" userDrawn="1">
          <p15:clr>
            <a:srgbClr val="FBAE40"/>
          </p15:clr>
        </p15:guide>
        <p15:guide id="7" orient="horz" pos="974" userDrawn="1">
          <p15:clr>
            <a:srgbClr val="FBAE40"/>
          </p15:clr>
        </p15:guide>
        <p15:guide id="8" orient="horz" pos="3792" userDrawn="1">
          <p15:clr>
            <a:srgbClr val="FBAE40"/>
          </p15:clr>
        </p15:guide>
        <p15:guide id="10" orient="horz" pos="414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212D4E2-1CE6-3241-80D5-B04BAD20C4DA}"/>
              </a:ext>
            </a:extLst>
          </p:cNvPr>
          <p:cNvGraphicFramePr>
            <a:graphicFrameLocks noChangeAspect="1"/>
          </p:cNvGraphicFramePr>
          <p:nvPr>
            <p:custDataLst>
              <p:tags r:id="rId1"/>
            </p:custDataLst>
            <p:extLst>
              <p:ext uri="{D42A27DB-BD31-4B8C-83A1-F6EECF244321}">
                <p14:modId xmlns:p14="http://schemas.microsoft.com/office/powerpoint/2010/main" val="286156807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212D4E2-1CE6-3241-80D5-B04BAD20C4DA}"/>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1" name="Text Placeholder 10">
            <a:extLst>
              <a:ext uri="{FF2B5EF4-FFF2-40B4-BE49-F238E27FC236}">
                <a16:creationId xmlns:a16="http://schemas.microsoft.com/office/drawing/2014/main" id="{6DC7D2DE-9827-1847-9B57-1998229B544C}"/>
              </a:ext>
            </a:extLst>
          </p:cNvPr>
          <p:cNvSpPr>
            <a:spLocks noGrp="1"/>
          </p:cNvSpPr>
          <p:nvPr>
            <p:ph type="body" sz="quarter" idx="12"/>
          </p:nvPr>
        </p:nvSpPr>
        <p:spPr>
          <a:xfrm>
            <a:off x="685800" y="1554479"/>
            <a:ext cx="4657724" cy="42426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685800" y="486167"/>
            <a:ext cx="4657725" cy="966701"/>
          </a:xfrm>
        </p:spPr>
        <p:txBody>
          <a:bodyPr/>
          <a:lstStyle/>
          <a:p>
            <a:r>
              <a:rPr lang="en-US"/>
              <a:t>Click to edit title</a:t>
            </a:r>
          </a:p>
        </p:txBody>
      </p:sp>
      <p:sp>
        <p:nvSpPr>
          <p:cNvPr id="8" name="Picture Placeholder 7">
            <a:extLst>
              <a:ext uri="{FF2B5EF4-FFF2-40B4-BE49-F238E27FC236}">
                <a16:creationId xmlns:a16="http://schemas.microsoft.com/office/drawing/2014/main" id="{D4AEBFDB-020C-BA45-BD44-18B5B63448F6}"/>
              </a:ext>
            </a:extLst>
          </p:cNvPr>
          <p:cNvSpPr>
            <a:spLocks noGrp="1"/>
          </p:cNvSpPr>
          <p:nvPr>
            <p:ph type="pic" sz="quarter" idx="11"/>
          </p:nvPr>
        </p:nvSpPr>
        <p:spPr>
          <a:xfrm>
            <a:off x="6096000" y="-1"/>
            <a:ext cx="6096000" cy="6857999"/>
          </a:xfrm>
          <a:solidFill>
            <a:schemeClr val="bg1"/>
          </a:solidFill>
        </p:spPr>
        <p:txBody>
          <a:bodyPr/>
          <a:lstStyle>
            <a:lvl1pPr>
              <a:defRPr>
                <a:solidFill>
                  <a:srgbClr val="FF0000"/>
                </a:solidFill>
              </a:defRPr>
            </a:lvl1pPr>
          </a:lstStyle>
          <a:p>
            <a:r>
              <a:rPr lang="en-US"/>
              <a:t>Click icon to add picture</a:t>
            </a:r>
          </a:p>
        </p:txBody>
      </p:sp>
    </p:spTree>
    <p:extLst>
      <p:ext uri="{BB962C8B-B14F-4D97-AF65-F5344CB8AC3E}">
        <p14:creationId xmlns:p14="http://schemas.microsoft.com/office/powerpoint/2010/main" val="3867402642"/>
      </p:ext>
    </p:extLst>
  </p:cSld>
  <p:clrMapOvr>
    <a:masterClrMapping/>
  </p:clrMapOvr>
  <p:extLst>
    <p:ext uri="{DCECCB84-F9BA-43D5-87BE-67443E8EF086}">
      <p15:sldGuideLst xmlns:p15="http://schemas.microsoft.com/office/powerpoint/2012/main">
        <p15:guide id="1" pos="3840" userDrawn="1">
          <p15:clr>
            <a:srgbClr val="FBAE40"/>
          </p15:clr>
        </p15:guide>
        <p15:guide id="2" pos="3366" userDrawn="1">
          <p15:clr>
            <a:srgbClr val="FBAE40"/>
          </p15:clr>
        </p15:guide>
        <p15:guide id="3" pos="429" userDrawn="1">
          <p15:clr>
            <a:srgbClr val="FBAE40"/>
          </p15:clr>
        </p15:guide>
        <p15:guide id="4" orient="horz" pos="918" userDrawn="1">
          <p15:clr>
            <a:srgbClr val="FBAE40"/>
          </p15:clr>
        </p15:guide>
        <p15:guide id="5" orient="horz" pos="305" userDrawn="1">
          <p15:clr>
            <a:srgbClr val="FBAE40"/>
          </p15:clr>
        </p15:guide>
        <p15:guide id="6" orient="horz" pos="974" userDrawn="1">
          <p15:clr>
            <a:srgbClr val="FBAE40"/>
          </p15:clr>
        </p15:guide>
        <p15:guide id="7" orient="horz" pos="3792" userDrawn="1">
          <p15:clr>
            <a:srgbClr val="FBAE40"/>
          </p15:clr>
        </p15:guide>
        <p15:guide id="9" orient="horz" pos="4148"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with char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212D4E2-1CE6-3241-80D5-B04BAD20C4DA}"/>
              </a:ext>
            </a:extLst>
          </p:cNvPr>
          <p:cNvGraphicFramePr>
            <a:graphicFrameLocks noChangeAspect="1"/>
          </p:cNvGraphicFramePr>
          <p:nvPr>
            <p:custDataLst>
              <p:tags r:id="rId1"/>
            </p:custDataLst>
            <p:extLst>
              <p:ext uri="{D42A27DB-BD31-4B8C-83A1-F6EECF244321}">
                <p14:modId xmlns:p14="http://schemas.microsoft.com/office/powerpoint/2010/main" val="60871091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212D4E2-1CE6-3241-80D5-B04BAD20C4DA}"/>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7B54EDF0-EE16-F249-BE06-487F678FF89B}"/>
              </a:ext>
            </a:extLst>
          </p:cNvPr>
          <p:cNvSpPr/>
          <p:nvPr/>
        </p:nvSpPr>
        <p:spPr>
          <a:xfrm>
            <a:off x="6457951" y="1554479"/>
            <a:ext cx="5048249" cy="4260395"/>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2"/>
              </a:solidFill>
            </a:endParaRPr>
          </a:p>
        </p:txBody>
      </p:sp>
      <p:sp>
        <p:nvSpPr>
          <p:cNvPr id="2" name="Title 1"/>
          <p:cNvSpPr>
            <a:spLocks noGrp="1"/>
          </p:cNvSpPr>
          <p:nvPr>
            <p:ph type="title"/>
          </p:nvPr>
        </p:nvSpPr>
        <p:spPr>
          <a:xfrm>
            <a:off x="685800" y="486167"/>
            <a:ext cx="10820400" cy="966701"/>
          </a:xfrm>
        </p:spPr>
        <p:txBody>
          <a:bodyPr/>
          <a:lstStyle/>
          <a:p>
            <a:r>
              <a:rPr lang="en-US"/>
              <a:t>Click to edit Master title style</a:t>
            </a:r>
          </a:p>
        </p:txBody>
      </p:sp>
      <p:sp>
        <p:nvSpPr>
          <p:cNvPr id="7" name="Content Placeholder 2">
            <a:extLst>
              <a:ext uri="{FF2B5EF4-FFF2-40B4-BE49-F238E27FC236}">
                <a16:creationId xmlns:a16="http://schemas.microsoft.com/office/drawing/2014/main" id="{72A61A17-3CE4-794D-9056-719C8031E218}"/>
              </a:ext>
            </a:extLst>
          </p:cNvPr>
          <p:cNvSpPr>
            <a:spLocks noGrp="1"/>
          </p:cNvSpPr>
          <p:nvPr>
            <p:ph sz="half" idx="1"/>
          </p:nvPr>
        </p:nvSpPr>
        <p:spPr>
          <a:xfrm>
            <a:off x="685800" y="1554480"/>
            <a:ext cx="5048250" cy="4260394"/>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hart Placeholder 5">
            <a:extLst>
              <a:ext uri="{FF2B5EF4-FFF2-40B4-BE49-F238E27FC236}">
                <a16:creationId xmlns:a16="http://schemas.microsoft.com/office/drawing/2014/main" id="{251225CD-4C36-CB43-A45B-21266AC5A3AD}"/>
              </a:ext>
            </a:extLst>
          </p:cNvPr>
          <p:cNvSpPr>
            <a:spLocks noGrp="1"/>
          </p:cNvSpPr>
          <p:nvPr>
            <p:ph type="chart" sz="quarter" idx="12"/>
          </p:nvPr>
        </p:nvSpPr>
        <p:spPr>
          <a:xfrm>
            <a:off x="6457950" y="1554479"/>
            <a:ext cx="5048249" cy="4260395"/>
          </a:xfrm>
        </p:spPr>
        <p:txBody>
          <a:bodyPr/>
          <a:lstStyle/>
          <a:p>
            <a:r>
              <a:rPr lang="en-US"/>
              <a:t>Click icon to add chart</a:t>
            </a:r>
          </a:p>
        </p:txBody>
      </p:sp>
      <p:sp>
        <p:nvSpPr>
          <p:cNvPr id="9" name="Text Placeholder 3">
            <a:extLst>
              <a:ext uri="{FF2B5EF4-FFF2-40B4-BE49-F238E27FC236}">
                <a16:creationId xmlns:a16="http://schemas.microsoft.com/office/drawing/2014/main" id="{CE34E907-8ECD-A247-90F0-8089C11A7453}"/>
              </a:ext>
            </a:extLst>
          </p:cNvPr>
          <p:cNvSpPr>
            <a:spLocks noGrp="1"/>
          </p:cNvSpPr>
          <p:nvPr>
            <p:ph type="body" sz="half" idx="2" hasCustomPrompt="1"/>
          </p:nvPr>
        </p:nvSpPr>
        <p:spPr>
          <a:xfrm>
            <a:off x="2743200" y="6255014"/>
            <a:ext cx="8051800" cy="355272"/>
          </a:xfrm>
        </p:spPr>
        <p:txBody>
          <a:bodyPr anchor="b"/>
          <a:lstStyle>
            <a:lvl1pPr marL="0" indent="0">
              <a:buNone/>
              <a:defRPr sz="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footnote or delete if not using</a:t>
            </a:r>
          </a:p>
        </p:txBody>
      </p:sp>
    </p:spTree>
    <p:extLst>
      <p:ext uri="{BB962C8B-B14F-4D97-AF65-F5344CB8AC3E}">
        <p14:creationId xmlns:p14="http://schemas.microsoft.com/office/powerpoint/2010/main" val="4290532623"/>
      </p:ext>
    </p:extLst>
  </p:cSld>
  <p:clrMapOvr>
    <a:masterClrMapping/>
  </p:clrMapOvr>
  <p:extLst>
    <p:ext uri="{DCECCB84-F9BA-43D5-87BE-67443E8EF086}">
      <p15:sldGuideLst xmlns:p15="http://schemas.microsoft.com/office/powerpoint/2012/main">
        <p15:guide id="1" pos="4068" userDrawn="1">
          <p15:clr>
            <a:srgbClr val="FBAE40"/>
          </p15:clr>
        </p15:guide>
        <p15:guide id="2" pos="3612" userDrawn="1">
          <p15:clr>
            <a:srgbClr val="FBAE40"/>
          </p15:clr>
        </p15:guide>
        <p15:guide id="3" pos="429" userDrawn="1">
          <p15:clr>
            <a:srgbClr val="FBAE40"/>
          </p15:clr>
        </p15:guide>
        <p15:guide id="4" pos="7251" userDrawn="1">
          <p15:clr>
            <a:srgbClr val="FBAE40"/>
          </p15:clr>
        </p15:guide>
        <p15:guide id="5" orient="horz" pos="305" userDrawn="1">
          <p15:clr>
            <a:srgbClr val="FBAE40"/>
          </p15:clr>
        </p15:guide>
        <p15:guide id="6" orient="horz" pos="918" userDrawn="1">
          <p15:clr>
            <a:srgbClr val="FBAE40"/>
          </p15:clr>
        </p15:guide>
        <p15:guide id="7" orient="horz" pos="974" userDrawn="1">
          <p15:clr>
            <a:srgbClr val="FBAE40"/>
          </p15:clr>
        </p15:guide>
        <p15:guide id="8" orient="horz" pos="3789" userDrawn="1">
          <p15:clr>
            <a:srgbClr val="FBAE40"/>
          </p15:clr>
        </p15:guide>
        <p15:guide id="10" orient="horz" pos="4148"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with char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212D4E2-1CE6-3241-80D5-B04BAD20C4DA}"/>
              </a:ext>
            </a:extLst>
          </p:cNvPr>
          <p:cNvGraphicFramePr>
            <a:graphicFrameLocks noChangeAspect="1"/>
          </p:cNvGraphicFramePr>
          <p:nvPr>
            <p:custDataLst>
              <p:tags r:id="rId1"/>
            </p:custDataLst>
            <p:extLst>
              <p:ext uri="{D42A27DB-BD31-4B8C-83A1-F6EECF244321}">
                <p14:modId xmlns:p14="http://schemas.microsoft.com/office/powerpoint/2010/main" val="317060568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212D4E2-1CE6-3241-80D5-B04BAD20C4DA}"/>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7B54EDF0-EE16-F249-BE06-487F678FF89B}"/>
              </a:ext>
            </a:extLst>
          </p:cNvPr>
          <p:cNvSpPr/>
          <p:nvPr/>
        </p:nvSpPr>
        <p:spPr>
          <a:xfrm>
            <a:off x="685801" y="1554480"/>
            <a:ext cx="10820400" cy="4242638"/>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2"/>
              </a:solidFill>
            </a:endParaRPr>
          </a:p>
        </p:txBody>
      </p:sp>
      <p:sp>
        <p:nvSpPr>
          <p:cNvPr id="2" name="Title 1"/>
          <p:cNvSpPr>
            <a:spLocks noGrp="1"/>
          </p:cNvSpPr>
          <p:nvPr>
            <p:ph type="title"/>
          </p:nvPr>
        </p:nvSpPr>
        <p:spPr>
          <a:xfrm>
            <a:off x="685800" y="486167"/>
            <a:ext cx="10820400" cy="966701"/>
          </a:xfrm>
        </p:spPr>
        <p:txBody>
          <a:bodyPr/>
          <a:lstStyle>
            <a:lvl1pPr>
              <a:defRPr/>
            </a:lvl1pPr>
          </a:lstStyle>
          <a:p>
            <a:r>
              <a:rPr lang="en-US"/>
              <a:t>Click to edit Master title style</a:t>
            </a:r>
          </a:p>
        </p:txBody>
      </p:sp>
      <p:sp>
        <p:nvSpPr>
          <p:cNvPr id="6" name="Chart Placeholder 5">
            <a:extLst>
              <a:ext uri="{FF2B5EF4-FFF2-40B4-BE49-F238E27FC236}">
                <a16:creationId xmlns:a16="http://schemas.microsoft.com/office/drawing/2014/main" id="{251225CD-4C36-CB43-A45B-21266AC5A3AD}"/>
              </a:ext>
            </a:extLst>
          </p:cNvPr>
          <p:cNvSpPr>
            <a:spLocks noGrp="1"/>
          </p:cNvSpPr>
          <p:nvPr>
            <p:ph type="chart" sz="quarter" idx="12"/>
          </p:nvPr>
        </p:nvSpPr>
        <p:spPr>
          <a:xfrm>
            <a:off x="685800" y="1554479"/>
            <a:ext cx="10820400" cy="4242639"/>
          </a:xfrm>
        </p:spPr>
        <p:txBody>
          <a:bodyPr/>
          <a:lstStyle/>
          <a:p>
            <a:r>
              <a:rPr lang="en-US"/>
              <a:t>Click icon to add chart</a:t>
            </a:r>
          </a:p>
        </p:txBody>
      </p:sp>
      <p:sp>
        <p:nvSpPr>
          <p:cNvPr id="8" name="Text Placeholder 3">
            <a:extLst>
              <a:ext uri="{FF2B5EF4-FFF2-40B4-BE49-F238E27FC236}">
                <a16:creationId xmlns:a16="http://schemas.microsoft.com/office/drawing/2014/main" id="{D9E6ADEF-C73F-4445-99EA-1ADFC12EE677}"/>
              </a:ext>
            </a:extLst>
          </p:cNvPr>
          <p:cNvSpPr>
            <a:spLocks noGrp="1"/>
          </p:cNvSpPr>
          <p:nvPr>
            <p:ph type="body" sz="half" idx="2" hasCustomPrompt="1"/>
          </p:nvPr>
        </p:nvSpPr>
        <p:spPr>
          <a:xfrm>
            <a:off x="2743200" y="6255014"/>
            <a:ext cx="8051800" cy="355272"/>
          </a:xfrm>
        </p:spPr>
        <p:txBody>
          <a:bodyPr anchor="b"/>
          <a:lstStyle>
            <a:lvl1pPr marL="0" indent="0">
              <a:buNone/>
              <a:defRPr sz="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footnote or delete if not using</a:t>
            </a:r>
          </a:p>
        </p:txBody>
      </p:sp>
    </p:spTree>
    <p:extLst>
      <p:ext uri="{BB962C8B-B14F-4D97-AF65-F5344CB8AC3E}">
        <p14:creationId xmlns:p14="http://schemas.microsoft.com/office/powerpoint/2010/main" val="2864941192"/>
      </p:ext>
    </p:extLst>
  </p:cSld>
  <p:clrMapOvr>
    <a:masterClrMapping/>
  </p:clrMapOvr>
  <p:extLst>
    <p:ext uri="{DCECCB84-F9BA-43D5-87BE-67443E8EF086}">
      <p15:sldGuideLst xmlns:p15="http://schemas.microsoft.com/office/powerpoint/2012/main">
        <p15:guide id="1" pos="429" userDrawn="1">
          <p15:clr>
            <a:srgbClr val="FBAE40"/>
          </p15:clr>
        </p15:guide>
        <p15:guide id="2" pos="7251" userDrawn="1">
          <p15:clr>
            <a:srgbClr val="FBAE40"/>
          </p15:clr>
        </p15:guide>
        <p15:guide id="3" orient="horz" pos="918" userDrawn="1">
          <p15:clr>
            <a:srgbClr val="FBAE40"/>
          </p15:clr>
        </p15:guide>
        <p15:guide id="4" orient="horz" pos="305" userDrawn="1">
          <p15:clr>
            <a:srgbClr val="FBAE40"/>
          </p15:clr>
        </p15:guide>
        <p15:guide id="5" orient="horz" pos="974" userDrawn="1">
          <p15:clr>
            <a:srgbClr val="FBAE40"/>
          </p15:clr>
        </p15:guide>
        <p15:guide id="6" orient="horz" pos="3792" userDrawn="1">
          <p15:clr>
            <a:srgbClr val="FBAE40"/>
          </p15:clr>
        </p15:guide>
        <p15:guide id="8" orient="horz" pos="4145"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with char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212D4E2-1CE6-3241-80D5-B04BAD20C4DA}"/>
              </a:ext>
            </a:extLst>
          </p:cNvPr>
          <p:cNvGraphicFramePr>
            <a:graphicFrameLocks noChangeAspect="1"/>
          </p:cNvGraphicFramePr>
          <p:nvPr>
            <p:custDataLst>
              <p:tags r:id="rId1"/>
            </p:custDataLst>
            <p:extLst>
              <p:ext uri="{D42A27DB-BD31-4B8C-83A1-F6EECF244321}">
                <p14:modId xmlns:p14="http://schemas.microsoft.com/office/powerpoint/2010/main" val="403785134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212D4E2-1CE6-3241-80D5-B04BAD20C4DA}"/>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685800" y="486167"/>
            <a:ext cx="10820400" cy="966701"/>
          </a:xfrm>
        </p:spPr>
        <p:txBody>
          <a:bodyPr/>
          <a:lstStyle>
            <a:lvl1pPr>
              <a:defRPr/>
            </a:lvl1pPr>
          </a:lstStyle>
          <a:p>
            <a:r>
              <a:rPr lang="en-US"/>
              <a:t>Click to edit Master title style</a:t>
            </a:r>
          </a:p>
        </p:txBody>
      </p:sp>
      <p:sp>
        <p:nvSpPr>
          <p:cNvPr id="6" name="Chart Placeholder 5">
            <a:extLst>
              <a:ext uri="{FF2B5EF4-FFF2-40B4-BE49-F238E27FC236}">
                <a16:creationId xmlns:a16="http://schemas.microsoft.com/office/drawing/2014/main" id="{251225CD-4C36-CB43-A45B-21266AC5A3AD}"/>
              </a:ext>
            </a:extLst>
          </p:cNvPr>
          <p:cNvSpPr>
            <a:spLocks noGrp="1"/>
          </p:cNvSpPr>
          <p:nvPr>
            <p:ph type="chart" sz="quarter" idx="12"/>
          </p:nvPr>
        </p:nvSpPr>
        <p:spPr>
          <a:xfrm>
            <a:off x="690563" y="1554479"/>
            <a:ext cx="10820400" cy="4283614"/>
          </a:xfrm>
        </p:spPr>
        <p:txBody>
          <a:bodyPr/>
          <a:lstStyle/>
          <a:p>
            <a:r>
              <a:rPr lang="en-US"/>
              <a:t>Click icon to add chart</a:t>
            </a:r>
          </a:p>
        </p:txBody>
      </p:sp>
      <p:sp>
        <p:nvSpPr>
          <p:cNvPr id="8" name="Text Placeholder 3">
            <a:extLst>
              <a:ext uri="{FF2B5EF4-FFF2-40B4-BE49-F238E27FC236}">
                <a16:creationId xmlns:a16="http://schemas.microsoft.com/office/drawing/2014/main" id="{D9E6ADEF-C73F-4445-99EA-1ADFC12EE677}"/>
              </a:ext>
            </a:extLst>
          </p:cNvPr>
          <p:cNvSpPr>
            <a:spLocks noGrp="1"/>
          </p:cNvSpPr>
          <p:nvPr>
            <p:ph type="body" sz="half" idx="2" hasCustomPrompt="1"/>
          </p:nvPr>
        </p:nvSpPr>
        <p:spPr>
          <a:xfrm>
            <a:off x="2743200" y="6255014"/>
            <a:ext cx="8051800" cy="355272"/>
          </a:xfrm>
        </p:spPr>
        <p:txBody>
          <a:bodyPr anchor="b"/>
          <a:lstStyle>
            <a:lvl1pPr marL="0" indent="0">
              <a:buNone/>
              <a:defRPr sz="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footnote or delete if not using</a:t>
            </a:r>
          </a:p>
        </p:txBody>
      </p:sp>
    </p:spTree>
    <p:extLst>
      <p:ext uri="{BB962C8B-B14F-4D97-AF65-F5344CB8AC3E}">
        <p14:creationId xmlns:p14="http://schemas.microsoft.com/office/powerpoint/2010/main" val="3915264255"/>
      </p:ext>
    </p:extLst>
  </p:cSld>
  <p:clrMapOvr>
    <a:masterClrMapping/>
  </p:clrMapOvr>
  <p:extLst>
    <p:ext uri="{DCECCB84-F9BA-43D5-87BE-67443E8EF086}">
      <p15:sldGuideLst xmlns:p15="http://schemas.microsoft.com/office/powerpoint/2012/main">
        <p15:guide id="1" pos="429" userDrawn="1">
          <p15:clr>
            <a:srgbClr val="FBAE40"/>
          </p15:clr>
        </p15:guide>
        <p15:guide id="2" pos="7251" userDrawn="1">
          <p15:clr>
            <a:srgbClr val="FBAE40"/>
          </p15:clr>
        </p15:guide>
        <p15:guide id="3" orient="horz" pos="918" userDrawn="1">
          <p15:clr>
            <a:srgbClr val="FBAE40"/>
          </p15:clr>
        </p15:guide>
        <p15:guide id="4" orient="horz" pos="305" userDrawn="1">
          <p15:clr>
            <a:srgbClr val="FBAE40"/>
          </p15:clr>
        </p15:guide>
        <p15:guide id="5" orient="horz" pos="974" userDrawn="1">
          <p15:clr>
            <a:srgbClr val="FBAE40"/>
          </p15:clr>
        </p15:guide>
        <p15:guide id="6" orient="horz" pos="3792" userDrawn="1">
          <p15:clr>
            <a:srgbClr val="FBAE40"/>
          </p15:clr>
        </p15:guide>
        <p15:guide id="8" orient="horz" pos="4145"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3">
            <a:extLst>
              <a:ext uri="{FF2B5EF4-FFF2-40B4-BE49-F238E27FC236}">
                <a16:creationId xmlns:a16="http://schemas.microsoft.com/office/drawing/2014/main" id="{2B43944D-6D92-4F40-BFAA-5B27C8ABD3EB}"/>
              </a:ext>
            </a:extLst>
          </p:cNvPr>
          <p:cNvSpPr>
            <a:spLocks noGrp="1"/>
          </p:cNvSpPr>
          <p:nvPr>
            <p:ph type="body" sz="half" idx="2" hasCustomPrompt="1"/>
          </p:nvPr>
        </p:nvSpPr>
        <p:spPr>
          <a:xfrm>
            <a:off x="2743200" y="6255014"/>
            <a:ext cx="8051800" cy="355272"/>
          </a:xfrm>
        </p:spPr>
        <p:txBody>
          <a:bodyPr anchor="b"/>
          <a:lstStyle>
            <a:lvl1pPr marL="0" indent="0">
              <a:buNone/>
              <a:defRPr sz="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footnote or delete if not using</a:t>
            </a:r>
          </a:p>
        </p:txBody>
      </p:sp>
    </p:spTree>
    <p:extLst>
      <p:ext uri="{BB962C8B-B14F-4D97-AF65-F5344CB8AC3E}">
        <p14:creationId xmlns:p14="http://schemas.microsoft.com/office/powerpoint/2010/main" val="3823812925"/>
      </p:ext>
    </p:extLst>
  </p:cSld>
  <p:clrMapOvr>
    <a:masterClrMapping/>
  </p:clrMapOvr>
  <p:extLst>
    <p:ext uri="{DCECCB84-F9BA-43D5-87BE-67443E8EF086}">
      <p15:sldGuideLst xmlns:p15="http://schemas.microsoft.com/office/powerpoint/2012/main">
        <p15:guide id="1" pos="429" userDrawn="1">
          <p15:clr>
            <a:srgbClr val="FBAE40"/>
          </p15:clr>
        </p15:guide>
        <p15:guide id="2" pos="7251" userDrawn="1">
          <p15:clr>
            <a:srgbClr val="FBAE40"/>
          </p15:clr>
        </p15:guide>
        <p15:guide id="3" orient="horz" pos="305" userDrawn="1">
          <p15:clr>
            <a:srgbClr val="FBAE40"/>
          </p15:clr>
        </p15:guide>
        <p15:guide id="4" orient="horz" pos="918" userDrawn="1">
          <p15:clr>
            <a:srgbClr val="FBAE40"/>
          </p15:clr>
        </p15:guide>
        <p15:guide id="5" orient="horz" pos="3789" userDrawn="1">
          <p15:clr>
            <a:srgbClr val="FBAE40"/>
          </p15:clr>
        </p15:guide>
        <p15:guide id="7" orient="horz" pos="4148"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only blu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6" name="Text Placeholder 3">
            <a:extLst>
              <a:ext uri="{FF2B5EF4-FFF2-40B4-BE49-F238E27FC236}">
                <a16:creationId xmlns:a16="http://schemas.microsoft.com/office/drawing/2014/main" id="{314AD9C5-6228-ED44-889E-6904764410D1}"/>
              </a:ext>
            </a:extLst>
          </p:cNvPr>
          <p:cNvSpPr>
            <a:spLocks noGrp="1"/>
          </p:cNvSpPr>
          <p:nvPr>
            <p:ph type="body" sz="half" idx="2" hasCustomPrompt="1"/>
          </p:nvPr>
        </p:nvSpPr>
        <p:spPr>
          <a:xfrm>
            <a:off x="2743200" y="6255014"/>
            <a:ext cx="8051800" cy="355272"/>
          </a:xfrm>
        </p:spPr>
        <p:txBody>
          <a:bodyPr anchor="b"/>
          <a:lstStyle>
            <a:lvl1pPr marL="0" indent="0">
              <a:buNone/>
              <a:defRPr sz="8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footnote or delete if not using</a:t>
            </a:r>
          </a:p>
        </p:txBody>
      </p:sp>
      <p:sp>
        <p:nvSpPr>
          <p:cNvPr id="9" name="TextBox 8">
            <a:extLst>
              <a:ext uri="{FF2B5EF4-FFF2-40B4-BE49-F238E27FC236}">
                <a16:creationId xmlns:a16="http://schemas.microsoft.com/office/drawing/2014/main" id="{A27CB764-653A-3D40-A383-E25B1CA34C60}"/>
              </a:ext>
            </a:extLst>
          </p:cNvPr>
          <p:cNvSpPr txBox="1"/>
          <p:nvPr userDrawn="1"/>
        </p:nvSpPr>
        <p:spPr>
          <a:xfrm>
            <a:off x="10979151" y="6460625"/>
            <a:ext cx="527049" cy="153888"/>
          </a:xfrm>
          <a:prstGeom prst="rect">
            <a:avLst/>
          </a:prstGeom>
          <a:noFill/>
        </p:spPr>
        <p:txBody>
          <a:bodyPr wrap="square" lIns="0" tIns="0" rIns="0" bIns="0" rtlCol="0">
            <a:spAutoFit/>
          </a:bodyPr>
          <a:lstStyle/>
          <a:p>
            <a:pPr algn="r"/>
            <a:fld id="{84B776E8-6F0A-4B47-BBB8-2D0E19A0C3AC}" type="slidenum">
              <a:rPr lang="en-US" sz="1000" smtClean="0">
                <a:solidFill>
                  <a:schemeClr val="bg1"/>
                </a:solidFill>
              </a:rPr>
              <a:pPr algn="r"/>
              <a:t>‹#›</a:t>
            </a:fld>
            <a:endParaRPr lang="en-US" sz="1000">
              <a:solidFill>
                <a:schemeClr val="bg1"/>
              </a:solidFill>
            </a:endParaRPr>
          </a:p>
        </p:txBody>
      </p:sp>
      <p:pic>
        <p:nvPicPr>
          <p:cNvPr id="8" name="Picture 7">
            <a:extLst>
              <a:ext uri="{FF2B5EF4-FFF2-40B4-BE49-F238E27FC236}">
                <a16:creationId xmlns:a16="http://schemas.microsoft.com/office/drawing/2014/main" id="{65C25B89-0A47-6847-B754-E3CA7837F726}"/>
              </a:ext>
            </a:extLst>
          </p:cNvPr>
          <p:cNvPicPr>
            <a:picLocks noChangeAspect="1"/>
          </p:cNvPicPr>
          <p:nvPr userDrawn="1"/>
        </p:nvPicPr>
        <p:blipFill>
          <a:blip r:embed="rId2"/>
          <a:stretch>
            <a:fillRect/>
          </a:stretch>
        </p:blipFill>
        <p:spPr>
          <a:xfrm>
            <a:off x="676656" y="6076883"/>
            <a:ext cx="1445349" cy="533403"/>
          </a:xfrm>
          <a:prstGeom prst="rect">
            <a:avLst/>
          </a:prstGeom>
        </p:spPr>
      </p:pic>
    </p:spTree>
    <p:extLst>
      <p:ext uri="{BB962C8B-B14F-4D97-AF65-F5344CB8AC3E}">
        <p14:creationId xmlns:p14="http://schemas.microsoft.com/office/powerpoint/2010/main" val="2795886014"/>
      </p:ext>
    </p:extLst>
  </p:cSld>
  <p:clrMapOvr>
    <a:masterClrMapping/>
  </p:clrMapOvr>
  <p:extLst>
    <p:ext uri="{DCECCB84-F9BA-43D5-87BE-67443E8EF086}">
      <p15:sldGuideLst xmlns:p15="http://schemas.microsoft.com/office/powerpoint/2012/main">
        <p15:guide id="1" pos="7251" userDrawn="1">
          <p15:clr>
            <a:srgbClr val="FBAE40"/>
          </p15:clr>
        </p15:guide>
        <p15:guide id="2" pos="429" userDrawn="1">
          <p15:clr>
            <a:srgbClr val="FBAE40"/>
          </p15:clr>
        </p15:guide>
        <p15:guide id="3" orient="horz" pos="918" userDrawn="1">
          <p15:clr>
            <a:srgbClr val="FBAE40"/>
          </p15:clr>
        </p15:guide>
        <p15:guide id="4" orient="horz" pos="305" userDrawn="1">
          <p15:clr>
            <a:srgbClr val="FBAE40"/>
          </p15:clr>
        </p15:guide>
        <p15:guide id="5" orient="horz" pos="3789" userDrawn="1">
          <p15:clr>
            <a:srgbClr val="FBAE40"/>
          </p15:clr>
        </p15:guide>
        <p15:guide id="7" orient="horz" pos="4145"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light blue">
    <p:bg>
      <p:bgPr>
        <a:solidFill>
          <a:srgbClr val="C3DEF9"/>
        </a:solid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4EAD11C-819C-6B4B-90E9-E4EC57663DB4}"/>
              </a:ext>
            </a:extLst>
          </p:cNvPr>
          <p:cNvGraphicFramePr>
            <a:graphicFrameLocks noChangeAspect="1"/>
          </p:cNvGraphicFramePr>
          <p:nvPr>
            <p:custDataLst>
              <p:tags r:id="rId1"/>
            </p:custDataLst>
            <p:extLst>
              <p:ext uri="{D42A27DB-BD31-4B8C-83A1-F6EECF244321}">
                <p14:modId xmlns:p14="http://schemas.microsoft.com/office/powerpoint/2010/main" val="252200574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4EAD11C-819C-6B4B-90E9-E4EC57663DB4}"/>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hasCustomPrompt="1"/>
          </p:nvPr>
        </p:nvSpPr>
        <p:spPr>
          <a:xfrm>
            <a:off x="763059" y="1411287"/>
            <a:ext cx="7315200" cy="2377440"/>
          </a:xfrm>
        </p:spPr>
        <p:txBody>
          <a:bodyPr anchor="t"/>
          <a:lstStyle>
            <a:lvl1pPr algn="l">
              <a:lnSpc>
                <a:spcPct val="100000"/>
              </a:lnSpc>
              <a:defRPr sz="7200" b="0" cap="none">
                <a:solidFill>
                  <a:schemeClr val="tx2"/>
                </a:solidFill>
              </a:defRPr>
            </a:lvl1pPr>
          </a:lstStyle>
          <a:p>
            <a:r>
              <a:rPr lang="en-US"/>
              <a:t>Click to Edit Divider</a:t>
            </a:r>
          </a:p>
        </p:txBody>
      </p:sp>
      <p:sp>
        <p:nvSpPr>
          <p:cNvPr id="4" name="Content Placeholder 3">
            <a:extLst>
              <a:ext uri="{FF2B5EF4-FFF2-40B4-BE49-F238E27FC236}">
                <a16:creationId xmlns:a16="http://schemas.microsoft.com/office/drawing/2014/main" id="{A806201F-83F0-4304-B1F9-B02CCDB0F901}"/>
              </a:ext>
            </a:extLst>
          </p:cNvPr>
          <p:cNvSpPr>
            <a:spLocks noGrp="1"/>
          </p:cNvSpPr>
          <p:nvPr>
            <p:ph sz="quarter" idx="10" hasCustomPrompt="1"/>
          </p:nvPr>
        </p:nvSpPr>
        <p:spPr>
          <a:xfrm>
            <a:off x="763588" y="3789363"/>
            <a:ext cx="10136187" cy="1462087"/>
          </a:xfrm>
        </p:spPr>
        <p:txBody>
          <a:bodyPr/>
          <a:lstStyle>
            <a:lvl1pPr>
              <a:defRPr sz="3600">
                <a:solidFill>
                  <a:schemeClr val="tx2"/>
                </a:solidFill>
              </a:defRPr>
            </a:lvl1pPr>
          </a:lstStyle>
          <a:p>
            <a:pPr lvl="0"/>
            <a:r>
              <a:rPr lang="en-US"/>
              <a:t>Click to edit Subtitle</a:t>
            </a:r>
          </a:p>
        </p:txBody>
      </p:sp>
    </p:spTree>
    <p:extLst>
      <p:ext uri="{BB962C8B-B14F-4D97-AF65-F5344CB8AC3E}">
        <p14:creationId xmlns:p14="http://schemas.microsoft.com/office/powerpoint/2010/main" val="445254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1">
    <p:bg>
      <p:bgRef idx="1001">
        <a:schemeClr val="bg2"/>
      </p:bgRef>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92F50D79-3D76-A742-B17B-206C061863A8}"/>
              </a:ext>
            </a:extLst>
          </p:cNvPr>
          <p:cNvGraphicFramePr>
            <a:graphicFrameLocks noChangeAspect="1"/>
          </p:cNvGraphicFramePr>
          <p:nvPr>
            <p:custDataLst>
              <p:tags r:id="rId1"/>
            </p:custDataLst>
            <p:extLst>
              <p:ext uri="{D42A27DB-BD31-4B8C-83A1-F6EECF244321}">
                <p14:modId xmlns:p14="http://schemas.microsoft.com/office/powerpoint/2010/main" val="204894240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92F50D79-3D76-A742-B17B-206C061863A8}"/>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676276" y="800100"/>
            <a:ext cx="9089516" cy="2019300"/>
          </a:xfrm>
        </p:spPr>
        <p:txBody>
          <a:bodyPr/>
          <a:lstStyle>
            <a:lvl1pPr>
              <a:lnSpc>
                <a:spcPct val="90000"/>
              </a:lnSpc>
              <a:defRPr sz="6800">
                <a:solidFill>
                  <a:schemeClr val="tx1"/>
                </a:solidFill>
              </a:defRPr>
            </a:lvl1pPr>
          </a:lstStyle>
          <a:p>
            <a:r>
              <a:rPr lang="en-US"/>
              <a:t>Click to Edit Title</a:t>
            </a:r>
          </a:p>
        </p:txBody>
      </p:sp>
      <p:sp>
        <p:nvSpPr>
          <p:cNvPr id="3" name="Subtitle 2"/>
          <p:cNvSpPr>
            <a:spLocks noGrp="1"/>
          </p:cNvSpPr>
          <p:nvPr>
            <p:ph type="subTitle" idx="1" hasCustomPrompt="1"/>
          </p:nvPr>
        </p:nvSpPr>
        <p:spPr>
          <a:xfrm>
            <a:off x="676276" y="2819400"/>
            <a:ext cx="10839448" cy="1371599"/>
          </a:xfrm>
        </p:spPr>
        <p:txBody>
          <a:bodyPr/>
          <a:lstStyle>
            <a:lvl1pPr marL="0" indent="0" algn="l">
              <a:buNone/>
              <a:defRPr sz="36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a:t>
            </a:r>
          </a:p>
        </p:txBody>
      </p:sp>
      <p:sp>
        <p:nvSpPr>
          <p:cNvPr id="5" name="Text Placeholder 4">
            <a:extLst>
              <a:ext uri="{FF2B5EF4-FFF2-40B4-BE49-F238E27FC236}">
                <a16:creationId xmlns:a16="http://schemas.microsoft.com/office/drawing/2014/main" id="{57805E39-2073-418B-A986-F392C9B3BE1B}"/>
              </a:ext>
            </a:extLst>
          </p:cNvPr>
          <p:cNvSpPr>
            <a:spLocks noGrp="1"/>
          </p:cNvSpPr>
          <p:nvPr>
            <p:ph type="body" sz="quarter" idx="10" hasCustomPrompt="1"/>
          </p:nvPr>
        </p:nvSpPr>
        <p:spPr>
          <a:xfrm>
            <a:off x="676276" y="4343400"/>
            <a:ext cx="5254625" cy="704850"/>
          </a:xfrm>
        </p:spPr>
        <p:txBody>
          <a:bodyPr/>
          <a:lstStyle>
            <a:lvl1pPr>
              <a:defRPr>
                <a:solidFill>
                  <a:schemeClr val="tx1"/>
                </a:solidFill>
              </a:defRPr>
            </a:lvl1pPr>
          </a:lstStyle>
          <a:p>
            <a:pPr lvl="0"/>
            <a:r>
              <a:rPr lang="en-US"/>
              <a:t>Click to edit date</a:t>
            </a:r>
          </a:p>
        </p:txBody>
      </p:sp>
      <p:pic>
        <p:nvPicPr>
          <p:cNvPr id="6" name="Picture 5">
            <a:extLst>
              <a:ext uri="{FF2B5EF4-FFF2-40B4-BE49-F238E27FC236}">
                <a16:creationId xmlns:a16="http://schemas.microsoft.com/office/drawing/2014/main" id="{C2CB8D2B-0080-194E-8F31-E630E9CA43B7}"/>
              </a:ext>
            </a:extLst>
          </p:cNvPr>
          <p:cNvPicPr>
            <a:picLocks noChangeAspect="1"/>
          </p:cNvPicPr>
          <p:nvPr userDrawn="1"/>
        </p:nvPicPr>
        <p:blipFill>
          <a:blip r:embed="rId5"/>
          <a:stretch>
            <a:fillRect/>
          </a:stretch>
        </p:blipFill>
        <p:spPr>
          <a:xfrm>
            <a:off x="0" y="5386333"/>
            <a:ext cx="12192000" cy="1471667"/>
          </a:xfrm>
          <a:prstGeom prst="rect">
            <a:avLst/>
          </a:prstGeom>
        </p:spPr>
      </p:pic>
    </p:spTree>
    <p:extLst>
      <p:ext uri="{BB962C8B-B14F-4D97-AF65-F5344CB8AC3E}">
        <p14:creationId xmlns:p14="http://schemas.microsoft.com/office/powerpoint/2010/main" val="2978480081"/>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Divider light blue">
    <p:bg>
      <p:bgPr>
        <a:solidFill>
          <a:srgbClr val="C3DEF9"/>
        </a:solid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4EAD11C-819C-6B4B-90E9-E4EC57663DB4}"/>
              </a:ext>
            </a:extLst>
          </p:cNvPr>
          <p:cNvGraphicFramePr>
            <a:graphicFrameLocks noChangeAspect="1"/>
          </p:cNvGraphicFramePr>
          <p:nvPr>
            <p:custDataLst>
              <p:tags r:id="rId1"/>
            </p:custDataLst>
            <p:extLst>
              <p:ext uri="{D42A27DB-BD31-4B8C-83A1-F6EECF244321}">
                <p14:modId xmlns:p14="http://schemas.microsoft.com/office/powerpoint/2010/main" val="85085365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4EAD11C-819C-6B4B-90E9-E4EC57663DB4}"/>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hasCustomPrompt="1"/>
          </p:nvPr>
        </p:nvSpPr>
        <p:spPr>
          <a:xfrm>
            <a:off x="763059" y="1411287"/>
            <a:ext cx="7315200" cy="2377440"/>
          </a:xfrm>
        </p:spPr>
        <p:txBody>
          <a:bodyPr anchor="t"/>
          <a:lstStyle>
            <a:lvl1pPr algn="l">
              <a:lnSpc>
                <a:spcPct val="100000"/>
              </a:lnSpc>
              <a:defRPr sz="7200" b="0" cap="none">
                <a:solidFill>
                  <a:schemeClr val="accent2"/>
                </a:solidFill>
              </a:defRPr>
            </a:lvl1pPr>
          </a:lstStyle>
          <a:p>
            <a:r>
              <a:rPr lang="en-US"/>
              <a:t>Click to Edit Divider</a:t>
            </a:r>
          </a:p>
        </p:txBody>
      </p:sp>
      <p:sp>
        <p:nvSpPr>
          <p:cNvPr id="4" name="Content Placeholder 3">
            <a:extLst>
              <a:ext uri="{FF2B5EF4-FFF2-40B4-BE49-F238E27FC236}">
                <a16:creationId xmlns:a16="http://schemas.microsoft.com/office/drawing/2014/main" id="{AE250DA8-42F8-45FD-9083-3FD90963044A}"/>
              </a:ext>
            </a:extLst>
          </p:cNvPr>
          <p:cNvSpPr>
            <a:spLocks noGrp="1"/>
          </p:cNvSpPr>
          <p:nvPr>
            <p:ph sz="quarter" idx="10" hasCustomPrompt="1"/>
          </p:nvPr>
        </p:nvSpPr>
        <p:spPr>
          <a:xfrm>
            <a:off x="763588" y="3789363"/>
            <a:ext cx="10734675" cy="1657350"/>
          </a:xfrm>
        </p:spPr>
        <p:txBody>
          <a:bodyPr/>
          <a:lstStyle>
            <a:lvl1pPr>
              <a:defRPr sz="3600">
                <a:solidFill>
                  <a:schemeClr val="tx2"/>
                </a:solidFill>
              </a:defRPr>
            </a:lvl1pPr>
          </a:lstStyle>
          <a:p>
            <a:pPr lvl="0"/>
            <a:r>
              <a:rPr lang="en-US"/>
              <a:t>Click to edit Subtitle</a:t>
            </a:r>
          </a:p>
        </p:txBody>
      </p:sp>
    </p:spTree>
    <p:extLst>
      <p:ext uri="{BB962C8B-B14F-4D97-AF65-F5344CB8AC3E}">
        <p14:creationId xmlns:p14="http://schemas.microsoft.com/office/powerpoint/2010/main" val="26647213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ivider blue">
    <p:bg>
      <p:bgPr>
        <a:solidFill>
          <a:schemeClr val="tx2"/>
        </a:solid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4EAD11C-819C-6B4B-90E9-E4EC57663DB4}"/>
              </a:ext>
            </a:extLst>
          </p:cNvPr>
          <p:cNvGraphicFramePr>
            <a:graphicFrameLocks noChangeAspect="1"/>
          </p:cNvGraphicFramePr>
          <p:nvPr>
            <p:custDataLst>
              <p:tags r:id="rId1"/>
            </p:custDataLst>
            <p:extLst>
              <p:ext uri="{D42A27DB-BD31-4B8C-83A1-F6EECF244321}">
                <p14:modId xmlns:p14="http://schemas.microsoft.com/office/powerpoint/2010/main" val="83350604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4EAD11C-819C-6B4B-90E9-E4EC57663DB4}"/>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hasCustomPrompt="1"/>
          </p:nvPr>
        </p:nvSpPr>
        <p:spPr>
          <a:xfrm>
            <a:off x="763059" y="1411287"/>
            <a:ext cx="7315200" cy="2377440"/>
          </a:xfrm>
        </p:spPr>
        <p:txBody>
          <a:bodyPr anchor="t"/>
          <a:lstStyle>
            <a:lvl1pPr algn="l">
              <a:lnSpc>
                <a:spcPct val="100000"/>
              </a:lnSpc>
              <a:defRPr sz="7200" b="0" cap="none">
                <a:solidFill>
                  <a:schemeClr val="bg1"/>
                </a:solidFill>
              </a:defRPr>
            </a:lvl1pPr>
          </a:lstStyle>
          <a:p>
            <a:r>
              <a:rPr lang="en-US"/>
              <a:t>Click to Edit Divider</a:t>
            </a:r>
          </a:p>
        </p:txBody>
      </p:sp>
      <p:sp>
        <p:nvSpPr>
          <p:cNvPr id="8" name="TextBox 7">
            <a:extLst>
              <a:ext uri="{FF2B5EF4-FFF2-40B4-BE49-F238E27FC236}">
                <a16:creationId xmlns:a16="http://schemas.microsoft.com/office/drawing/2014/main" id="{C4C0B21A-34FD-434E-AD6A-6FD7FA899829}"/>
              </a:ext>
            </a:extLst>
          </p:cNvPr>
          <p:cNvSpPr txBox="1"/>
          <p:nvPr userDrawn="1"/>
        </p:nvSpPr>
        <p:spPr>
          <a:xfrm>
            <a:off x="10979151" y="6460625"/>
            <a:ext cx="527049" cy="153888"/>
          </a:xfrm>
          <a:prstGeom prst="rect">
            <a:avLst/>
          </a:prstGeom>
          <a:noFill/>
        </p:spPr>
        <p:txBody>
          <a:bodyPr wrap="square" lIns="0" tIns="0" rIns="0" bIns="0" rtlCol="0">
            <a:spAutoFit/>
          </a:bodyPr>
          <a:lstStyle/>
          <a:p>
            <a:pPr algn="r"/>
            <a:fld id="{84B776E8-6F0A-4B47-BBB8-2D0E19A0C3AC}" type="slidenum">
              <a:rPr lang="en-US" sz="1000" smtClean="0">
                <a:solidFill>
                  <a:schemeClr val="bg1"/>
                </a:solidFill>
              </a:rPr>
              <a:pPr algn="r"/>
              <a:t>‹#›</a:t>
            </a:fld>
            <a:endParaRPr lang="en-US" sz="1000">
              <a:solidFill>
                <a:schemeClr val="bg1"/>
              </a:solidFill>
            </a:endParaRPr>
          </a:p>
        </p:txBody>
      </p:sp>
      <p:sp>
        <p:nvSpPr>
          <p:cNvPr id="4" name="Content Placeholder 3">
            <a:extLst>
              <a:ext uri="{FF2B5EF4-FFF2-40B4-BE49-F238E27FC236}">
                <a16:creationId xmlns:a16="http://schemas.microsoft.com/office/drawing/2014/main" id="{56E1FCE1-4399-4142-8D1B-EC751D53CBD2}"/>
              </a:ext>
            </a:extLst>
          </p:cNvPr>
          <p:cNvSpPr>
            <a:spLocks noGrp="1"/>
          </p:cNvSpPr>
          <p:nvPr>
            <p:ph sz="quarter" idx="10" hasCustomPrompt="1"/>
          </p:nvPr>
        </p:nvSpPr>
        <p:spPr>
          <a:xfrm>
            <a:off x="763588" y="3789363"/>
            <a:ext cx="10664825" cy="1462087"/>
          </a:xfrm>
        </p:spPr>
        <p:txBody>
          <a:bodyPr/>
          <a:lstStyle>
            <a:lvl1pPr>
              <a:defRPr sz="3600">
                <a:solidFill>
                  <a:schemeClr val="bg1"/>
                </a:solidFill>
              </a:defRPr>
            </a:lvl1pPr>
            <a:lvl2pPr>
              <a:buNone/>
              <a:defRPr/>
            </a:lvl2pPr>
          </a:lstStyle>
          <a:p>
            <a:pPr lvl="0"/>
            <a:r>
              <a:rPr lang="en-US"/>
              <a:t>Click to edit Subtitle</a:t>
            </a:r>
          </a:p>
        </p:txBody>
      </p:sp>
      <p:pic>
        <p:nvPicPr>
          <p:cNvPr id="9" name="Picture 8">
            <a:extLst>
              <a:ext uri="{FF2B5EF4-FFF2-40B4-BE49-F238E27FC236}">
                <a16:creationId xmlns:a16="http://schemas.microsoft.com/office/drawing/2014/main" id="{2C0BD4CA-9931-9E4E-BB70-EA84A5F4CE34}"/>
              </a:ext>
            </a:extLst>
          </p:cNvPr>
          <p:cNvPicPr>
            <a:picLocks noChangeAspect="1"/>
          </p:cNvPicPr>
          <p:nvPr userDrawn="1"/>
        </p:nvPicPr>
        <p:blipFill>
          <a:blip r:embed="rId5"/>
          <a:stretch>
            <a:fillRect/>
          </a:stretch>
        </p:blipFill>
        <p:spPr>
          <a:xfrm>
            <a:off x="676656" y="6076883"/>
            <a:ext cx="1445349" cy="533403"/>
          </a:xfrm>
          <a:prstGeom prst="rect">
            <a:avLst/>
          </a:prstGeom>
        </p:spPr>
      </p:pic>
    </p:spTree>
    <p:extLst>
      <p:ext uri="{BB962C8B-B14F-4D97-AF65-F5344CB8AC3E}">
        <p14:creationId xmlns:p14="http://schemas.microsoft.com/office/powerpoint/2010/main" val="24199993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vider with image">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4EAD11C-819C-6B4B-90E9-E4EC57663DB4}"/>
              </a:ext>
            </a:extLst>
          </p:cNvPr>
          <p:cNvGraphicFramePr>
            <a:graphicFrameLocks noChangeAspect="1"/>
          </p:cNvGraphicFramePr>
          <p:nvPr>
            <p:custDataLst>
              <p:tags r:id="rId1"/>
            </p:custDataLst>
            <p:extLst>
              <p:ext uri="{D42A27DB-BD31-4B8C-83A1-F6EECF244321}">
                <p14:modId xmlns:p14="http://schemas.microsoft.com/office/powerpoint/2010/main" val="160102060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4EAD11C-819C-6B4B-90E9-E4EC57663DB4}"/>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8" name="Picture Placeholder 4">
            <a:extLst>
              <a:ext uri="{FF2B5EF4-FFF2-40B4-BE49-F238E27FC236}">
                <a16:creationId xmlns:a16="http://schemas.microsoft.com/office/drawing/2014/main" id="{47BB59BB-CB13-104E-A23E-FC98C0B84C84}"/>
              </a:ext>
            </a:extLst>
          </p:cNvPr>
          <p:cNvSpPr>
            <a:spLocks noGrp="1"/>
          </p:cNvSpPr>
          <p:nvPr>
            <p:ph type="pic" sz="quarter" idx="10" hasCustomPrompt="1"/>
          </p:nvPr>
        </p:nvSpPr>
        <p:spPr>
          <a:xfrm>
            <a:off x="0" y="0"/>
            <a:ext cx="12191998" cy="6858000"/>
          </a:xfrm>
          <a:solidFill>
            <a:schemeClr val="bg1">
              <a:lumMod val="85000"/>
            </a:schemeClr>
          </a:solidFill>
        </p:spPr>
        <p:txBody>
          <a:bodyPr/>
          <a:lstStyle>
            <a:lvl1pPr>
              <a:defRPr>
                <a:solidFill>
                  <a:srgbClr val="FF0000"/>
                </a:solidFill>
              </a:defRPr>
            </a:lvl1pPr>
          </a:lstStyle>
          <a:p>
            <a:r>
              <a:rPr lang="en-US"/>
              <a:t>Bring picture placeholder to front. Click on icon to insert picture. Send picture to back.</a:t>
            </a:r>
          </a:p>
        </p:txBody>
      </p:sp>
      <p:sp>
        <p:nvSpPr>
          <p:cNvPr id="9" name="Text Placeholder 6">
            <a:extLst>
              <a:ext uri="{FF2B5EF4-FFF2-40B4-BE49-F238E27FC236}">
                <a16:creationId xmlns:a16="http://schemas.microsoft.com/office/drawing/2014/main" id="{91B6C995-740F-9D43-90F7-B61814D2A326}"/>
              </a:ext>
            </a:extLst>
          </p:cNvPr>
          <p:cNvSpPr>
            <a:spLocks noGrp="1"/>
          </p:cNvSpPr>
          <p:nvPr>
            <p:ph type="body" sz="quarter" idx="11" hasCustomPrompt="1"/>
          </p:nvPr>
        </p:nvSpPr>
        <p:spPr>
          <a:xfrm>
            <a:off x="0" y="0"/>
            <a:ext cx="12191998" cy="6858000"/>
          </a:xfrm>
          <a:gradFill flip="none" rotWithShape="1">
            <a:gsLst>
              <a:gs pos="35000">
                <a:srgbClr val="C3DEF9"/>
              </a:gs>
              <a:gs pos="60000">
                <a:srgbClr val="C3DEF9">
                  <a:alpha val="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vert="vert270" rtlCol="0" anchor="t"/>
          <a:lstStyle>
            <a:lvl1pPr algn="ctr">
              <a:defRPr lang="en-US" sz="1200" dirty="0">
                <a:solidFill>
                  <a:schemeClr val="bg2"/>
                </a:solidFill>
              </a:defRPr>
            </a:lvl1pPr>
          </a:lstStyle>
          <a:p>
            <a:pPr lvl="0"/>
            <a:r>
              <a:rPr lang="en-US"/>
              <a:t>This is an overlay. Select and send to back to insert image.</a:t>
            </a:r>
          </a:p>
        </p:txBody>
      </p:sp>
      <p:sp>
        <p:nvSpPr>
          <p:cNvPr id="2" name="Title 1"/>
          <p:cNvSpPr>
            <a:spLocks noGrp="1"/>
          </p:cNvSpPr>
          <p:nvPr>
            <p:ph type="title" hasCustomPrompt="1"/>
          </p:nvPr>
        </p:nvSpPr>
        <p:spPr>
          <a:xfrm>
            <a:off x="763059" y="1411287"/>
            <a:ext cx="7315200" cy="2377440"/>
          </a:xfrm>
        </p:spPr>
        <p:txBody>
          <a:bodyPr anchor="t"/>
          <a:lstStyle>
            <a:lvl1pPr algn="l">
              <a:lnSpc>
                <a:spcPct val="100000"/>
              </a:lnSpc>
              <a:defRPr sz="7200" b="0" cap="none">
                <a:solidFill>
                  <a:schemeClr val="tx1"/>
                </a:solidFill>
              </a:defRPr>
            </a:lvl1pPr>
          </a:lstStyle>
          <a:p>
            <a:r>
              <a:rPr lang="en-US"/>
              <a:t>Click to Edit Divider</a:t>
            </a:r>
          </a:p>
        </p:txBody>
      </p:sp>
    </p:spTree>
    <p:extLst>
      <p:ext uri="{BB962C8B-B14F-4D97-AF65-F5344CB8AC3E}">
        <p14:creationId xmlns:p14="http://schemas.microsoft.com/office/powerpoint/2010/main" val="332866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Divider with image">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4EAD11C-819C-6B4B-90E9-E4EC57663DB4}"/>
              </a:ext>
            </a:extLst>
          </p:cNvPr>
          <p:cNvGraphicFramePr>
            <a:graphicFrameLocks noChangeAspect="1"/>
          </p:cNvGraphicFramePr>
          <p:nvPr>
            <p:custDataLst>
              <p:tags r:id="rId1"/>
            </p:custDataLst>
            <p:extLst>
              <p:ext uri="{D42A27DB-BD31-4B8C-83A1-F6EECF244321}">
                <p14:modId xmlns:p14="http://schemas.microsoft.com/office/powerpoint/2010/main" val="159875885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4EAD11C-819C-6B4B-90E9-E4EC57663DB4}"/>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8" name="Picture Placeholder 4">
            <a:extLst>
              <a:ext uri="{FF2B5EF4-FFF2-40B4-BE49-F238E27FC236}">
                <a16:creationId xmlns:a16="http://schemas.microsoft.com/office/drawing/2014/main" id="{47BB59BB-CB13-104E-A23E-FC98C0B84C84}"/>
              </a:ext>
            </a:extLst>
          </p:cNvPr>
          <p:cNvSpPr>
            <a:spLocks noGrp="1"/>
          </p:cNvSpPr>
          <p:nvPr>
            <p:ph type="pic" sz="quarter" idx="10" hasCustomPrompt="1"/>
          </p:nvPr>
        </p:nvSpPr>
        <p:spPr>
          <a:xfrm>
            <a:off x="0" y="0"/>
            <a:ext cx="12191998" cy="6858000"/>
          </a:xfrm>
          <a:solidFill>
            <a:schemeClr val="bg1">
              <a:lumMod val="85000"/>
            </a:schemeClr>
          </a:solidFill>
        </p:spPr>
        <p:txBody>
          <a:bodyPr/>
          <a:lstStyle>
            <a:lvl1pPr>
              <a:defRPr>
                <a:solidFill>
                  <a:srgbClr val="FF0000"/>
                </a:solidFill>
              </a:defRPr>
            </a:lvl1pPr>
          </a:lstStyle>
          <a:p>
            <a:r>
              <a:rPr lang="en-US"/>
              <a:t>Bring picture placeholder to front. Click on icon to insert picture. Send picture to back.</a:t>
            </a:r>
          </a:p>
        </p:txBody>
      </p:sp>
      <p:sp>
        <p:nvSpPr>
          <p:cNvPr id="9" name="Text Placeholder 6">
            <a:extLst>
              <a:ext uri="{FF2B5EF4-FFF2-40B4-BE49-F238E27FC236}">
                <a16:creationId xmlns:a16="http://schemas.microsoft.com/office/drawing/2014/main" id="{91B6C995-740F-9D43-90F7-B61814D2A326}"/>
              </a:ext>
            </a:extLst>
          </p:cNvPr>
          <p:cNvSpPr>
            <a:spLocks noGrp="1"/>
          </p:cNvSpPr>
          <p:nvPr>
            <p:ph type="body" sz="quarter" idx="11" hasCustomPrompt="1"/>
          </p:nvPr>
        </p:nvSpPr>
        <p:spPr>
          <a:xfrm>
            <a:off x="0" y="0"/>
            <a:ext cx="12191998" cy="6858000"/>
          </a:xfrm>
          <a:gradFill flip="none" rotWithShape="1">
            <a:gsLst>
              <a:gs pos="35000">
                <a:srgbClr val="C3DEF9"/>
              </a:gs>
              <a:gs pos="60000">
                <a:srgbClr val="C3DEF9">
                  <a:alpha val="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vert="vert270" rtlCol="0" anchor="t"/>
          <a:lstStyle>
            <a:lvl1pPr algn="ctr">
              <a:defRPr lang="en-US" sz="1200" dirty="0">
                <a:solidFill>
                  <a:schemeClr val="bg2"/>
                </a:solidFill>
              </a:defRPr>
            </a:lvl1pPr>
          </a:lstStyle>
          <a:p>
            <a:pPr lvl="0"/>
            <a:r>
              <a:rPr lang="en-US"/>
              <a:t>This is an overlay. Select and send to back to insert image.</a:t>
            </a:r>
          </a:p>
        </p:txBody>
      </p:sp>
      <p:sp>
        <p:nvSpPr>
          <p:cNvPr id="2" name="Title 1"/>
          <p:cNvSpPr>
            <a:spLocks noGrp="1"/>
          </p:cNvSpPr>
          <p:nvPr>
            <p:ph type="title" hasCustomPrompt="1"/>
          </p:nvPr>
        </p:nvSpPr>
        <p:spPr>
          <a:xfrm>
            <a:off x="763059" y="1411287"/>
            <a:ext cx="7315200" cy="2377440"/>
          </a:xfrm>
        </p:spPr>
        <p:txBody>
          <a:bodyPr anchor="t"/>
          <a:lstStyle>
            <a:lvl1pPr algn="l">
              <a:lnSpc>
                <a:spcPct val="100000"/>
              </a:lnSpc>
              <a:defRPr sz="7200" b="0" cap="none">
                <a:solidFill>
                  <a:schemeClr val="accent2"/>
                </a:solidFill>
              </a:defRPr>
            </a:lvl1pPr>
          </a:lstStyle>
          <a:p>
            <a:r>
              <a:rPr lang="en-US"/>
              <a:t>Click to Edit Divider</a:t>
            </a:r>
          </a:p>
        </p:txBody>
      </p:sp>
    </p:spTree>
    <p:extLst>
      <p:ext uri="{BB962C8B-B14F-4D97-AF65-F5344CB8AC3E}">
        <p14:creationId xmlns:p14="http://schemas.microsoft.com/office/powerpoint/2010/main" val="7761081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01191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Back p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544A32-2950-5840-B535-B41E4F58B975}"/>
              </a:ext>
            </a:extLst>
          </p:cNvPr>
          <p:cNvPicPr>
            <a:picLocks noChangeAspect="1"/>
          </p:cNvPicPr>
          <p:nvPr userDrawn="1"/>
        </p:nvPicPr>
        <p:blipFill>
          <a:blip r:embed="rId2"/>
          <a:stretch>
            <a:fillRect/>
          </a:stretch>
        </p:blipFill>
        <p:spPr>
          <a:xfrm>
            <a:off x="4120361" y="2383747"/>
            <a:ext cx="3943453" cy="1455322"/>
          </a:xfrm>
          <a:prstGeom prst="rect">
            <a:avLst/>
          </a:prstGeom>
        </p:spPr>
      </p:pic>
    </p:spTree>
    <p:extLst>
      <p:ext uri="{BB962C8B-B14F-4D97-AF65-F5344CB8AC3E}">
        <p14:creationId xmlns:p14="http://schemas.microsoft.com/office/powerpoint/2010/main" val="2618429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Back page blue">
    <p:bg>
      <p:bgPr>
        <a:solidFill>
          <a:schemeClr val="tx2"/>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C3F6D07F-A63F-E542-B09E-E79310F1AB1D}"/>
              </a:ext>
            </a:extLst>
          </p:cNvPr>
          <p:cNvGraphicFramePr>
            <a:graphicFrameLocks noChangeAspect="1"/>
          </p:cNvGraphicFramePr>
          <p:nvPr>
            <p:custDataLst>
              <p:tags r:id="rId1"/>
            </p:custDataLst>
            <p:extLst>
              <p:ext uri="{D42A27DB-BD31-4B8C-83A1-F6EECF244321}">
                <p14:modId xmlns:p14="http://schemas.microsoft.com/office/powerpoint/2010/main" val="223292050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C3F6D07F-A63F-E542-B09E-E79310F1AB1D}"/>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3" name="Picture 2" descr="Logo&#10;&#10;Description automatically generated">
            <a:extLst>
              <a:ext uri="{FF2B5EF4-FFF2-40B4-BE49-F238E27FC236}">
                <a16:creationId xmlns:a16="http://schemas.microsoft.com/office/drawing/2014/main" id="{02434B36-8E71-9446-A1BC-5D5BF99F3232}"/>
              </a:ext>
            </a:extLst>
          </p:cNvPr>
          <p:cNvPicPr>
            <a:picLocks noChangeAspect="1"/>
          </p:cNvPicPr>
          <p:nvPr userDrawn="1"/>
        </p:nvPicPr>
        <p:blipFill>
          <a:blip r:embed="rId5"/>
          <a:stretch>
            <a:fillRect/>
          </a:stretch>
        </p:blipFill>
        <p:spPr>
          <a:xfrm>
            <a:off x="4120362" y="2362297"/>
            <a:ext cx="3943452" cy="1455322"/>
          </a:xfrm>
          <a:prstGeom prst="rect">
            <a:avLst/>
          </a:prstGeom>
        </p:spPr>
      </p:pic>
    </p:spTree>
    <p:extLst>
      <p:ext uri="{BB962C8B-B14F-4D97-AF65-F5344CB8AC3E}">
        <p14:creationId xmlns:p14="http://schemas.microsoft.com/office/powerpoint/2010/main" val="5741966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and icons">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212D4E2-1CE6-3241-80D5-B04BAD20C4DA}"/>
              </a:ext>
            </a:extLst>
          </p:cNvPr>
          <p:cNvGraphicFramePr>
            <a:graphicFrameLocks noChangeAspect="1"/>
          </p:cNvGraphicFramePr>
          <p:nvPr>
            <p:custDataLst>
              <p:tags r:id="rId1"/>
            </p:custDataLst>
            <p:extLst>
              <p:ext uri="{D42A27DB-BD31-4B8C-83A1-F6EECF244321}">
                <p14:modId xmlns:p14="http://schemas.microsoft.com/office/powerpoint/2010/main" val="213023712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212D4E2-1CE6-3241-80D5-B04BAD20C4DA}"/>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7" name="Picture Placeholder 16">
            <a:extLst>
              <a:ext uri="{FF2B5EF4-FFF2-40B4-BE49-F238E27FC236}">
                <a16:creationId xmlns:a16="http://schemas.microsoft.com/office/drawing/2014/main" id="{05B91738-4B95-2140-9C94-01849D0CBAF5}"/>
              </a:ext>
            </a:extLst>
          </p:cNvPr>
          <p:cNvSpPr>
            <a:spLocks noGrp="1"/>
          </p:cNvSpPr>
          <p:nvPr>
            <p:ph type="pic" sz="quarter" idx="14"/>
          </p:nvPr>
        </p:nvSpPr>
        <p:spPr>
          <a:xfrm>
            <a:off x="683260" y="1546225"/>
            <a:ext cx="2423160" cy="1094189"/>
          </a:xfrm>
        </p:spPr>
        <p:txBody>
          <a:bodyPr/>
          <a:lstStyle>
            <a:lvl1pPr>
              <a:defRPr sz="1200">
                <a:solidFill>
                  <a:srgbClr val="FF0000"/>
                </a:solidFill>
              </a:defRPr>
            </a:lvl1pPr>
          </a:lstStyle>
          <a:p>
            <a:r>
              <a:rPr lang="en-US"/>
              <a:t>Click icon to add picture</a:t>
            </a:r>
          </a:p>
        </p:txBody>
      </p:sp>
      <p:sp>
        <p:nvSpPr>
          <p:cNvPr id="2" name="Title 1"/>
          <p:cNvSpPr>
            <a:spLocks noGrp="1"/>
          </p:cNvSpPr>
          <p:nvPr>
            <p:ph type="title"/>
          </p:nvPr>
        </p:nvSpPr>
        <p:spPr>
          <a:xfrm>
            <a:off x="685800" y="486167"/>
            <a:ext cx="10820400" cy="966701"/>
          </a:xfrm>
        </p:spPr>
        <p:txBody>
          <a:bodyPr/>
          <a:lstStyle/>
          <a:p>
            <a:r>
              <a:rPr lang="en-US"/>
              <a:t>Click to edit Master title style</a:t>
            </a:r>
          </a:p>
        </p:txBody>
      </p:sp>
      <p:sp>
        <p:nvSpPr>
          <p:cNvPr id="6" name="Text Placeholder 5">
            <a:extLst>
              <a:ext uri="{FF2B5EF4-FFF2-40B4-BE49-F238E27FC236}">
                <a16:creationId xmlns:a16="http://schemas.microsoft.com/office/drawing/2014/main" id="{D2EE55E4-2AC4-1643-B946-18BF3435E294}"/>
              </a:ext>
            </a:extLst>
          </p:cNvPr>
          <p:cNvSpPr>
            <a:spLocks noGrp="1"/>
          </p:cNvSpPr>
          <p:nvPr>
            <p:ph type="body" sz="quarter" idx="10" hasCustomPrompt="1"/>
          </p:nvPr>
        </p:nvSpPr>
        <p:spPr>
          <a:xfrm>
            <a:off x="685800" y="3133725"/>
            <a:ext cx="2423160" cy="2286000"/>
          </a:xfrm>
        </p:spPr>
        <p:txBody>
          <a:bodyPr/>
          <a:lstStyle>
            <a:lvl1pPr>
              <a:defRPr sz="2200"/>
            </a:lvl1pPr>
          </a:lstStyle>
          <a:p>
            <a:pPr lvl="0"/>
            <a:r>
              <a:rPr lang="en-US"/>
              <a:t>Click to edit text</a:t>
            </a:r>
          </a:p>
        </p:txBody>
      </p:sp>
      <p:sp>
        <p:nvSpPr>
          <p:cNvPr id="12" name="Text Placeholder 5">
            <a:extLst>
              <a:ext uri="{FF2B5EF4-FFF2-40B4-BE49-F238E27FC236}">
                <a16:creationId xmlns:a16="http://schemas.microsoft.com/office/drawing/2014/main" id="{FA8A2AFC-14B9-4E44-807C-AA683A7D1DD4}"/>
              </a:ext>
            </a:extLst>
          </p:cNvPr>
          <p:cNvSpPr>
            <a:spLocks noGrp="1"/>
          </p:cNvSpPr>
          <p:nvPr>
            <p:ph type="body" sz="quarter" idx="11" hasCustomPrompt="1"/>
          </p:nvPr>
        </p:nvSpPr>
        <p:spPr>
          <a:xfrm>
            <a:off x="3486468" y="3133725"/>
            <a:ext cx="2423160" cy="2286000"/>
          </a:xfrm>
        </p:spPr>
        <p:txBody>
          <a:bodyPr/>
          <a:lstStyle>
            <a:lvl1pPr>
              <a:defRPr sz="2200"/>
            </a:lvl1pPr>
          </a:lstStyle>
          <a:p>
            <a:pPr lvl="0"/>
            <a:r>
              <a:rPr lang="en-US"/>
              <a:t>Click to edit text</a:t>
            </a:r>
          </a:p>
        </p:txBody>
      </p:sp>
      <p:sp>
        <p:nvSpPr>
          <p:cNvPr id="13" name="Text Placeholder 5">
            <a:extLst>
              <a:ext uri="{FF2B5EF4-FFF2-40B4-BE49-F238E27FC236}">
                <a16:creationId xmlns:a16="http://schemas.microsoft.com/office/drawing/2014/main" id="{9041BBF7-1139-944E-BB1F-E4A521CA43D1}"/>
              </a:ext>
            </a:extLst>
          </p:cNvPr>
          <p:cNvSpPr>
            <a:spLocks noGrp="1"/>
          </p:cNvSpPr>
          <p:nvPr>
            <p:ph type="body" sz="quarter" idx="12" hasCustomPrompt="1"/>
          </p:nvPr>
        </p:nvSpPr>
        <p:spPr>
          <a:xfrm>
            <a:off x="6287136" y="3133725"/>
            <a:ext cx="2423160" cy="2286000"/>
          </a:xfrm>
        </p:spPr>
        <p:txBody>
          <a:bodyPr/>
          <a:lstStyle>
            <a:lvl1pPr>
              <a:defRPr sz="2200"/>
            </a:lvl1pPr>
          </a:lstStyle>
          <a:p>
            <a:pPr lvl="0"/>
            <a:r>
              <a:rPr lang="en-US"/>
              <a:t>Click to edit text</a:t>
            </a:r>
          </a:p>
        </p:txBody>
      </p:sp>
      <p:sp>
        <p:nvSpPr>
          <p:cNvPr id="14" name="Text Placeholder 5">
            <a:extLst>
              <a:ext uri="{FF2B5EF4-FFF2-40B4-BE49-F238E27FC236}">
                <a16:creationId xmlns:a16="http://schemas.microsoft.com/office/drawing/2014/main" id="{FE708A00-168A-1744-A1FD-95C224DF40D2}"/>
              </a:ext>
            </a:extLst>
          </p:cNvPr>
          <p:cNvSpPr>
            <a:spLocks noGrp="1"/>
          </p:cNvSpPr>
          <p:nvPr>
            <p:ph type="body" sz="quarter" idx="13" hasCustomPrompt="1"/>
          </p:nvPr>
        </p:nvSpPr>
        <p:spPr>
          <a:xfrm>
            <a:off x="9087803" y="3133725"/>
            <a:ext cx="2423160" cy="2286000"/>
          </a:xfrm>
        </p:spPr>
        <p:txBody>
          <a:bodyPr/>
          <a:lstStyle>
            <a:lvl1pPr>
              <a:defRPr sz="2200"/>
            </a:lvl1pPr>
          </a:lstStyle>
          <a:p>
            <a:pPr lvl="0"/>
            <a:r>
              <a:rPr lang="en-US"/>
              <a:t>Click to edit text</a:t>
            </a:r>
          </a:p>
        </p:txBody>
      </p:sp>
      <p:sp>
        <p:nvSpPr>
          <p:cNvPr id="18" name="Picture Placeholder 16">
            <a:extLst>
              <a:ext uri="{FF2B5EF4-FFF2-40B4-BE49-F238E27FC236}">
                <a16:creationId xmlns:a16="http://schemas.microsoft.com/office/drawing/2014/main" id="{82E5E583-0CCC-5749-A61E-8B68166D0C33}"/>
              </a:ext>
            </a:extLst>
          </p:cNvPr>
          <p:cNvSpPr>
            <a:spLocks noGrp="1"/>
          </p:cNvSpPr>
          <p:nvPr>
            <p:ph type="pic" sz="quarter" idx="15"/>
          </p:nvPr>
        </p:nvSpPr>
        <p:spPr>
          <a:xfrm>
            <a:off x="3484774" y="1546225"/>
            <a:ext cx="2423160" cy="1094189"/>
          </a:xfrm>
        </p:spPr>
        <p:txBody>
          <a:bodyPr/>
          <a:lstStyle>
            <a:lvl1pPr>
              <a:defRPr sz="1200">
                <a:solidFill>
                  <a:srgbClr val="FF0000"/>
                </a:solidFill>
              </a:defRPr>
            </a:lvl1pPr>
          </a:lstStyle>
          <a:p>
            <a:r>
              <a:rPr lang="en-US"/>
              <a:t>Click icon to add picture</a:t>
            </a:r>
          </a:p>
        </p:txBody>
      </p:sp>
      <p:sp>
        <p:nvSpPr>
          <p:cNvPr id="19" name="Picture Placeholder 16">
            <a:extLst>
              <a:ext uri="{FF2B5EF4-FFF2-40B4-BE49-F238E27FC236}">
                <a16:creationId xmlns:a16="http://schemas.microsoft.com/office/drawing/2014/main" id="{73B3615F-7B7F-C049-A051-269B92BDA1EA}"/>
              </a:ext>
            </a:extLst>
          </p:cNvPr>
          <p:cNvSpPr>
            <a:spLocks noGrp="1"/>
          </p:cNvSpPr>
          <p:nvPr>
            <p:ph type="pic" sz="quarter" idx="16"/>
          </p:nvPr>
        </p:nvSpPr>
        <p:spPr>
          <a:xfrm>
            <a:off x="6286288" y="1546225"/>
            <a:ext cx="2423160" cy="1094189"/>
          </a:xfrm>
        </p:spPr>
        <p:txBody>
          <a:bodyPr/>
          <a:lstStyle>
            <a:lvl1pPr>
              <a:defRPr sz="1200">
                <a:solidFill>
                  <a:srgbClr val="FF0000"/>
                </a:solidFill>
              </a:defRPr>
            </a:lvl1pPr>
          </a:lstStyle>
          <a:p>
            <a:r>
              <a:rPr lang="en-US"/>
              <a:t>Click icon to add picture</a:t>
            </a:r>
          </a:p>
        </p:txBody>
      </p:sp>
      <p:sp>
        <p:nvSpPr>
          <p:cNvPr id="20" name="Picture Placeholder 16">
            <a:extLst>
              <a:ext uri="{FF2B5EF4-FFF2-40B4-BE49-F238E27FC236}">
                <a16:creationId xmlns:a16="http://schemas.microsoft.com/office/drawing/2014/main" id="{7BED6C5F-628A-634C-A1BE-5BCC177EAC29}"/>
              </a:ext>
            </a:extLst>
          </p:cNvPr>
          <p:cNvSpPr>
            <a:spLocks noGrp="1"/>
          </p:cNvSpPr>
          <p:nvPr>
            <p:ph type="pic" sz="quarter" idx="17"/>
          </p:nvPr>
        </p:nvSpPr>
        <p:spPr>
          <a:xfrm>
            <a:off x="9087803" y="1546225"/>
            <a:ext cx="2423160" cy="1094189"/>
          </a:xfrm>
        </p:spPr>
        <p:txBody>
          <a:bodyPr/>
          <a:lstStyle>
            <a:lvl1pPr>
              <a:defRPr sz="1200">
                <a:solidFill>
                  <a:srgbClr val="FF0000"/>
                </a:solidFill>
              </a:defRPr>
            </a:lvl1pPr>
          </a:lstStyle>
          <a:p>
            <a:r>
              <a:rPr lang="en-US"/>
              <a:t>Click icon to add picture</a:t>
            </a:r>
          </a:p>
        </p:txBody>
      </p:sp>
      <p:sp>
        <p:nvSpPr>
          <p:cNvPr id="16" name="Text Placeholder 3">
            <a:extLst>
              <a:ext uri="{FF2B5EF4-FFF2-40B4-BE49-F238E27FC236}">
                <a16:creationId xmlns:a16="http://schemas.microsoft.com/office/drawing/2014/main" id="{08E43F54-A4C7-E048-AEC6-C190217EF537}"/>
              </a:ext>
            </a:extLst>
          </p:cNvPr>
          <p:cNvSpPr>
            <a:spLocks noGrp="1"/>
          </p:cNvSpPr>
          <p:nvPr>
            <p:ph type="body" sz="half" idx="2" hasCustomPrompt="1"/>
          </p:nvPr>
        </p:nvSpPr>
        <p:spPr>
          <a:xfrm>
            <a:off x="2743200" y="6255014"/>
            <a:ext cx="8051800" cy="355272"/>
          </a:xfrm>
        </p:spPr>
        <p:txBody>
          <a:bodyPr anchor="b"/>
          <a:lstStyle>
            <a:lvl1pPr marL="0" indent="0">
              <a:buNone/>
              <a:defRPr sz="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footnote or delete if not using</a:t>
            </a:r>
          </a:p>
        </p:txBody>
      </p:sp>
    </p:spTree>
    <p:extLst>
      <p:ext uri="{BB962C8B-B14F-4D97-AF65-F5344CB8AC3E}">
        <p14:creationId xmlns:p14="http://schemas.microsoft.com/office/powerpoint/2010/main" val="3811729529"/>
      </p:ext>
    </p:extLst>
  </p:cSld>
  <p:clrMapOvr>
    <a:masterClrMapping/>
  </p:clrMapOvr>
  <p:extLst>
    <p:ext uri="{DCECCB84-F9BA-43D5-87BE-67443E8EF086}">
      <p15:sldGuideLst xmlns:p15="http://schemas.microsoft.com/office/powerpoint/2012/main">
        <p15:guide id="1" pos="432" userDrawn="1">
          <p15:clr>
            <a:srgbClr val="FBAE40"/>
          </p15:clr>
        </p15:guide>
        <p15:guide id="2" pos="7251" userDrawn="1">
          <p15:clr>
            <a:srgbClr val="FBAE40"/>
          </p15:clr>
        </p15:guide>
        <p15:guide id="3" orient="horz" pos="918" userDrawn="1">
          <p15:clr>
            <a:srgbClr val="FBAE40"/>
          </p15:clr>
        </p15:guide>
        <p15:guide id="4" orient="horz" pos="974" userDrawn="1">
          <p15:clr>
            <a:srgbClr val="FBAE40"/>
          </p15:clr>
        </p15:guide>
        <p15:guide id="5" orient="horz" pos="305" userDrawn="1">
          <p15:clr>
            <a:srgbClr val="FBAE40"/>
          </p15:clr>
        </p15:guide>
        <p15:guide id="6" pos="1968" userDrawn="1">
          <p15:clr>
            <a:srgbClr val="FBAE40"/>
          </p15:clr>
        </p15:guide>
        <p15:guide id="7" pos="2184" userDrawn="1">
          <p15:clr>
            <a:srgbClr val="FBAE40"/>
          </p15:clr>
        </p15:guide>
        <p15:guide id="8" pos="3720" userDrawn="1">
          <p15:clr>
            <a:srgbClr val="FBAE40"/>
          </p15:clr>
        </p15:guide>
        <p15:guide id="9" pos="3960" userDrawn="1">
          <p15:clr>
            <a:srgbClr val="FBAE40"/>
          </p15:clr>
        </p15:guide>
        <p15:guide id="10" pos="5472" userDrawn="1">
          <p15:clr>
            <a:srgbClr val="FBAE40"/>
          </p15:clr>
        </p15:guide>
        <p15:guide id="11" pos="5712" userDrawn="1">
          <p15:clr>
            <a:srgbClr val="FBAE40"/>
          </p15:clr>
        </p15:guide>
        <p15:guide id="12" orient="horz" pos="1663" userDrawn="1">
          <p15:clr>
            <a:srgbClr val="FBAE40"/>
          </p15:clr>
        </p15:guide>
        <p15:guide id="13" orient="horz" pos="1968" userDrawn="1">
          <p15:clr>
            <a:srgbClr val="FBAE40"/>
          </p15:clr>
        </p15:guide>
        <p15:guide id="15" orient="horz" pos="4145" userDrawn="1">
          <p15:clr>
            <a:srgbClr val="FBAE40"/>
          </p15:clr>
        </p15:guide>
        <p15:guide id="16" orient="horz" pos="3792"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 Statistics">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212D4E2-1CE6-3241-80D5-B04BAD20C4DA}"/>
              </a:ext>
            </a:extLst>
          </p:cNvPr>
          <p:cNvGraphicFramePr>
            <a:graphicFrameLocks noChangeAspect="1"/>
          </p:cNvGraphicFramePr>
          <p:nvPr>
            <p:custDataLst>
              <p:tags r:id="rId1"/>
            </p:custDataLst>
            <p:extLst>
              <p:ext uri="{D42A27DB-BD31-4B8C-83A1-F6EECF244321}">
                <p14:modId xmlns:p14="http://schemas.microsoft.com/office/powerpoint/2010/main" val="185720484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212D4E2-1CE6-3241-80D5-B04BAD20C4DA}"/>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685800" y="486167"/>
            <a:ext cx="10820400" cy="966701"/>
          </a:xfrm>
        </p:spPr>
        <p:txBody>
          <a:bodyPr/>
          <a:lstStyle/>
          <a:p>
            <a:r>
              <a:rPr lang="en-US"/>
              <a:t>Click to edit Master title style</a:t>
            </a:r>
          </a:p>
        </p:txBody>
      </p:sp>
      <p:sp>
        <p:nvSpPr>
          <p:cNvPr id="12" name="Text Placeholder 5">
            <a:extLst>
              <a:ext uri="{FF2B5EF4-FFF2-40B4-BE49-F238E27FC236}">
                <a16:creationId xmlns:a16="http://schemas.microsoft.com/office/drawing/2014/main" id="{21177A3D-4A3B-7947-AEC5-B449F32D177A}"/>
              </a:ext>
            </a:extLst>
          </p:cNvPr>
          <p:cNvSpPr>
            <a:spLocks noGrp="1"/>
          </p:cNvSpPr>
          <p:nvPr>
            <p:ph type="body" sz="quarter" idx="12" hasCustomPrompt="1"/>
          </p:nvPr>
        </p:nvSpPr>
        <p:spPr>
          <a:xfrm>
            <a:off x="685800" y="3124200"/>
            <a:ext cx="3149600" cy="2752817"/>
          </a:xfrm>
        </p:spPr>
        <p:txBody>
          <a:bodyPr/>
          <a:lstStyle/>
          <a:p>
            <a:pPr lvl="0"/>
            <a:r>
              <a:rPr lang="en-US"/>
              <a:t>Click to edit text</a:t>
            </a:r>
          </a:p>
        </p:txBody>
      </p:sp>
      <p:sp>
        <p:nvSpPr>
          <p:cNvPr id="13" name="Text Placeholder 5">
            <a:extLst>
              <a:ext uri="{FF2B5EF4-FFF2-40B4-BE49-F238E27FC236}">
                <a16:creationId xmlns:a16="http://schemas.microsoft.com/office/drawing/2014/main" id="{DD277856-EAAC-5045-8D25-579EF6B0A0D5}"/>
              </a:ext>
            </a:extLst>
          </p:cNvPr>
          <p:cNvSpPr>
            <a:spLocks noGrp="1"/>
          </p:cNvSpPr>
          <p:nvPr>
            <p:ph type="body" sz="quarter" idx="13" hasCustomPrompt="1"/>
          </p:nvPr>
        </p:nvSpPr>
        <p:spPr>
          <a:xfrm>
            <a:off x="4521708" y="3124200"/>
            <a:ext cx="3149600" cy="2752817"/>
          </a:xfrm>
        </p:spPr>
        <p:txBody>
          <a:bodyPr/>
          <a:lstStyle/>
          <a:p>
            <a:pPr lvl="0"/>
            <a:r>
              <a:rPr lang="en-US"/>
              <a:t>Click to edit text</a:t>
            </a:r>
          </a:p>
        </p:txBody>
      </p:sp>
      <p:sp>
        <p:nvSpPr>
          <p:cNvPr id="14" name="Text Placeholder 5">
            <a:extLst>
              <a:ext uri="{FF2B5EF4-FFF2-40B4-BE49-F238E27FC236}">
                <a16:creationId xmlns:a16="http://schemas.microsoft.com/office/drawing/2014/main" id="{5AEEC403-2E22-7449-9722-70875FDAAA8B}"/>
              </a:ext>
            </a:extLst>
          </p:cNvPr>
          <p:cNvSpPr>
            <a:spLocks noGrp="1"/>
          </p:cNvSpPr>
          <p:nvPr>
            <p:ph type="body" sz="quarter" idx="14" hasCustomPrompt="1"/>
          </p:nvPr>
        </p:nvSpPr>
        <p:spPr>
          <a:xfrm>
            <a:off x="8357616" y="3124200"/>
            <a:ext cx="3149600" cy="2752817"/>
          </a:xfrm>
        </p:spPr>
        <p:txBody>
          <a:bodyPr/>
          <a:lstStyle/>
          <a:p>
            <a:pPr lvl="0"/>
            <a:r>
              <a:rPr lang="en-US"/>
              <a:t>Click to edit text</a:t>
            </a:r>
          </a:p>
        </p:txBody>
      </p:sp>
      <p:sp>
        <p:nvSpPr>
          <p:cNvPr id="15" name="Text Placeholder 6">
            <a:extLst>
              <a:ext uri="{FF2B5EF4-FFF2-40B4-BE49-F238E27FC236}">
                <a16:creationId xmlns:a16="http://schemas.microsoft.com/office/drawing/2014/main" id="{C8CFE25B-CB8D-2942-8363-87001A496ED7}"/>
              </a:ext>
            </a:extLst>
          </p:cNvPr>
          <p:cNvSpPr>
            <a:spLocks noGrp="1"/>
          </p:cNvSpPr>
          <p:nvPr>
            <p:ph type="body" sz="quarter" idx="15" hasCustomPrompt="1"/>
          </p:nvPr>
        </p:nvSpPr>
        <p:spPr>
          <a:xfrm>
            <a:off x="685800" y="1552576"/>
            <a:ext cx="3149600" cy="1343026"/>
          </a:xfrm>
        </p:spPr>
        <p:txBody>
          <a:bodyPr anchor="t"/>
          <a:lstStyle>
            <a:lvl1pPr algn="ctr">
              <a:defRPr sz="8200">
                <a:solidFill>
                  <a:schemeClr val="tx2"/>
                </a:solidFill>
              </a:defRPr>
            </a:lvl1pPr>
          </a:lstStyle>
          <a:p>
            <a:pPr lvl="0"/>
            <a:r>
              <a:rPr lang="en-US"/>
              <a:t>00%</a:t>
            </a:r>
          </a:p>
        </p:txBody>
      </p:sp>
      <p:sp>
        <p:nvSpPr>
          <p:cNvPr id="16" name="Text Placeholder 6">
            <a:extLst>
              <a:ext uri="{FF2B5EF4-FFF2-40B4-BE49-F238E27FC236}">
                <a16:creationId xmlns:a16="http://schemas.microsoft.com/office/drawing/2014/main" id="{EC71ADF9-E7ED-A84F-A07E-475C447D3F9B}"/>
              </a:ext>
            </a:extLst>
          </p:cNvPr>
          <p:cNvSpPr>
            <a:spLocks noGrp="1"/>
          </p:cNvSpPr>
          <p:nvPr>
            <p:ph type="body" sz="quarter" idx="16" hasCustomPrompt="1"/>
          </p:nvPr>
        </p:nvSpPr>
        <p:spPr>
          <a:xfrm>
            <a:off x="4524375" y="1552576"/>
            <a:ext cx="3149600" cy="1343026"/>
          </a:xfrm>
        </p:spPr>
        <p:txBody>
          <a:bodyPr anchor="t"/>
          <a:lstStyle>
            <a:lvl1pPr algn="ctr">
              <a:defRPr sz="8200">
                <a:solidFill>
                  <a:schemeClr val="tx2"/>
                </a:solidFill>
              </a:defRPr>
            </a:lvl1pPr>
          </a:lstStyle>
          <a:p>
            <a:pPr lvl="0"/>
            <a:r>
              <a:rPr lang="en-US"/>
              <a:t>00%</a:t>
            </a:r>
          </a:p>
        </p:txBody>
      </p:sp>
      <p:sp>
        <p:nvSpPr>
          <p:cNvPr id="17" name="Text Placeholder 6">
            <a:extLst>
              <a:ext uri="{FF2B5EF4-FFF2-40B4-BE49-F238E27FC236}">
                <a16:creationId xmlns:a16="http://schemas.microsoft.com/office/drawing/2014/main" id="{23C59C0B-0B99-8946-A964-B883A7CF6083}"/>
              </a:ext>
            </a:extLst>
          </p:cNvPr>
          <p:cNvSpPr>
            <a:spLocks noGrp="1"/>
          </p:cNvSpPr>
          <p:nvPr>
            <p:ph type="body" sz="quarter" idx="17" hasCustomPrompt="1"/>
          </p:nvPr>
        </p:nvSpPr>
        <p:spPr>
          <a:xfrm>
            <a:off x="8361363" y="1552576"/>
            <a:ext cx="3149600" cy="1343026"/>
          </a:xfrm>
        </p:spPr>
        <p:txBody>
          <a:bodyPr anchor="t"/>
          <a:lstStyle>
            <a:lvl1pPr algn="ctr">
              <a:defRPr sz="8200">
                <a:solidFill>
                  <a:schemeClr val="tx2"/>
                </a:solidFill>
              </a:defRPr>
            </a:lvl1pPr>
          </a:lstStyle>
          <a:p>
            <a:pPr lvl="0"/>
            <a:r>
              <a:rPr lang="en-US"/>
              <a:t>00%</a:t>
            </a:r>
          </a:p>
        </p:txBody>
      </p:sp>
      <p:sp>
        <p:nvSpPr>
          <p:cNvPr id="11" name="Text Placeholder 3">
            <a:extLst>
              <a:ext uri="{FF2B5EF4-FFF2-40B4-BE49-F238E27FC236}">
                <a16:creationId xmlns:a16="http://schemas.microsoft.com/office/drawing/2014/main" id="{C0435EC5-7AF3-ED45-A2D1-126EEFDB6085}"/>
              </a:ext>
            </a:extLst>
          </p:cNvPr>
          <p:cNvSpPr>
            <a:spLocks noGrp="1"/>
          </p:cNvSpPr>
          <p:nvPr>
            <p:ph type="body" sz="half" idx="2" hasCustomPrompt="1"/>
          </p:nvPr>
        </p:nvSpPr>
        <p:spPr>
          <a:xfrm>
            <a:off x="2743200" y="6255014"/>
            <a:ext cx="8051800" cy="355272"/>
          </a:xfrm>
        </p:spPr>
        <p:txBody>
          <a:bodyPr anchor="b"/>
          <a:lstStyle>
            <a:lvl1pPr marL="0" indent="0">
              <a:buNone/>
              <a:defRPr sz="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footnote or delete if not using</a:t>
            </a:r>
          </a:p>
        </p:txBody>
      </p:sp>
    </p:spTree>
    <p:extLst>
      <p:ext uri="{BB962C8B-B14F-4D97-AF65-F5344CB8AC3E}">
        <p14:creationId xmlns:p14="http://schemas.microsoft.com/office/powerpoint/2010/main" val="3824596383"/>
      </p:ext>
    </p:extLst>
  </p:cSld>
  <p:clrMapOvr>
    <a:masterClrMapping/>
  </p:clrMapOvr>
  <p:extLst>
    <p:ext uri="{DCECCB84-F9BA-43D5-87BE-67443E8EF086}">
      <p15:sldGuideLst xmlns:p15="http://schemas.microsoft.com/office/powerpoint/2012/main">
        <p15:guide id="1" pos="2416" userDrawn="1">
          <p15:clr>
            <a:srgbClr val="FBAE40"/>
          </p15:clr>
        </p15:guide>
        <p15:guide id="2" pos="2846" userDrawn="1">
          <p15:clr>
            <a:srgbClr val="FBAE40"/>
          </p15:clr>
        </p15:guide>
        <p15:guide id="3" pos="4834" userDrawn="1">
          <p15:clr>
            <a:srgbClr val="FBAE40"/>
          </p15:clr>
        </p15:guide>
        <p15:guide id="4" pos="5262" userDrawn="1">
          <p15:clr>
            <a:srgbClr val="FBAE40"/>
          </p15:clr>
        </p15:guide>
        <p15:guide id="5" pos="428" userDrawn="1">
          <p15:clr>
            <a:srgbClr val="FBAE40"/>
          </p15:clr>
        </p15:guide>
        <p15:guide id="6" pos="7251" userDrawn="1">
          <p15:clr>
            <a:srgbClr val="FBAE40"/>
          </p15:clr>
        </p15:guide>
        <p15:guide id="7" orient="horz" pos="306" userDrawn="1">
          <p15:clr>
            <a:srgbClr val="FBAE40"/>
          </p15:clr>
        </p15:guide>
        <p15:guide id="8" orient="horz" pos="916" userDrawn="1">
          <p15:clr>
            <a:srgbClr val="FBAE40"/>
          </p15:clr>
        </p15:guide>
        <p15:guide id="9" orient="horz" pos="974" userDrawn="1">
          <p15:clr>
            <a:srgbClr val="FBAE40"/>
          </p15:clr>
        </p15:guide>
        <p15:guide id="10" orient="horz" pos="3792" userDrawn="1">
          <p15:clr>
            <a:srgbClr val="FBAE40"/>
          </p15:clr>
        </p15:guide>
        <p15:guide id="12" orient="horz" pos="4148" userDrawn="1">
          <p15:clr>
            <a:srgbClr val="FBAE40"/>
          </p15:clr>
        </p15:guide>
        <p15:guide id="13" orient="horz" pos="1968"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3 Statistics">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212D4E2-1CE6-3241-80D5-B04BAD20C4DA}"/>
              </a:ext>
            </a:extLst>
          </p:cNvPr>
          <p:cNvGraphicFramePr>
            <a:graphicFrameLocks noChangeAspect="1"/>
          </p:cNvGraphicFramePr>
          <p:nvPr>
            <p:custDataLst>
              <p:tags r:id="rId1"/>
            </p:custDataLst>
            <p:extLst>
              <p:ext uri="{D42A27DB-BD31-4B8C-83A1-F6EECF244321}">
                <p14:modId xmlns:p14="http://schemas.microsoft.com/office/powerpoint/2010/main" val="89877155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212D4E2-1CE6-3241-80D5-B04BAD20C4DA}"/>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685800" y="486167"/>
            <a:ext cx="10820400" cy="966701"/>
          </a:xfrm>
        </p:spPr>
        <p:txBody>
          <a:bodyPr/>
          <a:lstStyle/>
          <a:p>
            <a:r>
              <a:rPr lang="en-US"/>
              <a:t>Click to edit Master title style</a:t>
            </a:r>
          </a:p>
        </p:txBody>
      </p:sp>
      <p:sp>
        <p:nvSpPr>
          <p:cNvPr id="12" name="Text Placeholder 5">
            <a:extLst>
              <a:ext uri="{FF2B5EF4-FFF2-40B4-BE49-F238E27FC236}">
                <a16:creationId xmlns:a16="http://schemas.microsoft.com/office/drawing/2014/main" id="{21177A3D-4A3B-7947-AEC5-B449F32D177A}"/>
              </a:ext>
            </a:extLst>
          </p:cNvPr>
          <p:cNvSpPr>
            <a:spLocks noGrp="1"/>
          </p:cNvSpPr>
          <p:nvPr>
            <p:ph type="body" sz="quarter" idx="12" hasCustomPrompt="1"/>
          </p:nvPr>
        </p:nvSpPr>
        <p:spPr>
          <a:xfrm>
            <a:off x="685800" y="3124201"/>
            <a:ext cx="3149600" cy="2726184"/>
          </a:xfrm>
        </p:spPr>
        <p:txBody>
          <a:bodyPr/>
          <a:lstStyle/>
          <a:p>
            <a:pPr lvl="0"/>
            <a:r>
              <a:rPr lang="en-US"/>
              <a:t>Click to edit text</a:t>
            </a:r>
          </a:p>
        </p:txBody>
      </p:sp>
      <p:sp>
        <p:nvSpPr>
          <p:cNvPr id="13" name="Text Placeholder 5">
            <a:extLst>
              <a:ext uri="{FF2B5EF4-FFF2-40B4-BE49-F238E27FC236}">
                <a16:creationId xmlns:a16="http://schemas.microsoft.com/office/drawing/2014/main" id="{DD277856-EAAC-5045-8D25-579EF6B0A0D5}"/>
              </a:ext>
            </a:extLst>
          </p:cNvPr>
          <p:cNvSpPr>
            <a:spLocks noGrp="1"/>
          </p:cNvSpPr>
          <p:nvPr>
            <p:ph type="body" sz="quarter" idx="13" hasCustomPrompt="1"/>
          </p:nvPr>
        </p:nvSpPr>
        <p:spPr>
          <a:xfrm>
            <a:off x="4521708" y="3124200"/>
            <a:ext cx="3149600" cy="2726185"/>
          </a:xfrm>
        </p:spPr>
        <p:txBody>
          <a:bodyPr/>
          <a:lstStyle/>
          <a:p>
            <a:pPr lvl="0"/>
            <a:r>
              <a:rPr lang="en-US"/>
              <a:t>Click to edit text</a:t>
            </a:r>
          </a:p>
        </p:txBody>
      </p:sp>
      <p:sp>
        <p:nvSpPr>
          <p:cNvPr id="14" name="Text Placeholder 5">
            <a:extLst>
              <a:ext uri="{FF2B5EF4-FFF2-40B4-BE49-F238E27FC236}">
                <a16:creationId xmlns:a16="http://schemas.microsoft.com/office/drawing/2014/main" id="{5AEEC403-2E22-7449-9722-70875FDAAA8B}"/>
              </a:ext>
            </a:extLst>
          </p:cNvPr>
          <p:cNvSpPr>
            <a:spLocks noGrp="1"/>
          </p:cNvSpPr>
          <p:nvPr>
            <p:ph type="body" sz="quarter" idx="14" hasCustomPrompt="1"/>
          </p:nvPr>
        </p:nvSpPr>
        <p:spPr>
          <a:xfrm>
            <a:off x="8357616" y="3124200"/>
            <a:ext cx="3149600" cy="2726185"/>
          </a:xfrm>
        </p:spPr>
        <p:txBody>
          <a:bodyPr/>
          <a:lstStyle/>
          <a:p>
            <a:pPr lvl="0"/>
            <a:r>
              <a:rPr lang="en-US"/>
              <a:t>Click to edit text</a:t>
            </a:r>
          </a:p>
        </p:txBody>
      </p:sp>
      <p:sp>
        <p:nvSpPr>
          <p:cNvPr id="15" name="Text Placeholder 6">
            <a:extLst>
              <a:ext uri="{FF2B5EF4-FFF2-40B4-BE49-F238E27FC236}">
                <a16:creationId xmlns:a16="http://schemas.microsoft.com/office/drawing/2014/main" id="{C8CFE25B-CB8D-2942-8363-87001A496ED7}"/>
              </a:ext>
            </a:extLst>
          </p:cNvPr>
          <p:cNvSpPr>
            <a:spLocks noGrp="1"/>
          </p:cNvSpPr>
          <p:nvPr>
            <p:ph type="body" sz="quarter" idx="15" hasCustomPrompt="1"/>
          </p:nvPr>
        </p:nvSpPr>
        <p:spPr>
          <a:xfrm>
            <a:off x="685800" y="1552576"/>
            <a:ext cx="3149600" cy="1343026"/>
          </a:xfrm>
        </p:spPr>
        <p:txBody>
          <a:bodyPr anchor="t"/>
          <a:lstStyle>
            <a:lvl1pPr algn="ctr">
              <a:defRPr sz="8200">
                <a:solidFill>
                  <a:schemeClr val="accent2"/>
                </a:solidFill>
              </a:defRPr>
            </a:lvl1pPr>
          </a:lstStyle>
          <a:p>
            <a:pPr lvl="0"/>
            <a:r>
              <a:rPr lang="en-US"/>
              <a:t>00%</a:t>
            </a:r>
          </a:p>
        </p:txBody>
      </p:sp>
      <p:sp>
        <p:nvSpPr>
          <p:cNvPr id="16" name="Text Placeholder 6">
            <a:extLst>
              <a:ext uri="{FF2B5EF4-FFF2-40B4-BE49-F238E27FC236}">
                <a16:creationId xmlns:a16="http://schemas.microsoft.com/office/drawing/2014/main" id="{EC71ADF9-E7ED-A84F-A07E-475C447D3F9B}"/>
              </a:ext>
            </a:extLst>
          </p:cNvPr>
          <p:cNvSpPr>
            <a:spLocks noGrp="1"/>
          </p:cNvSpPr>
          <p:nvPr>
            <p:ph type="body" sz="quarter" idx="16" hasCustomPrompt="1"/>
          </p:nvPr>
        </p:nvSpPr>
        <p:spPr>
          <a:xfrm>
            <a:off x="4524375" y="1552576"/>
            <a:ext cx="3149600" cy="1343026"/>
          </a:xfrm>
        </p:spPr>
        <p:txBody>
          <a:bodyPr anchor="t"/>
          <a:lstStyle>
            <a:lvl1pPr algn="ctr">
              <a:defRPr sz="8200">
                <a:solidFill>
                  <a:schemeClr val="accent2"/>
                </a:solidFill>
              </a:defRPr>
            </a:lvl1pPr>
          </a:lstStyle>
          <a:p>
            <a:pPr lvl="0"/>
            <a:r>
              <a:rPr lang="en-US"/>
              <a:t>00%</a:t>
            </a:r>
          </a:p>
        </p:txBody>
      </p:sp>
      <p:sp>
        <p:nvSpPr>
          <p:cNvPr id="17" name="Text Placeholder 6">
            <a:extLst>
              <a:ext uri="{FF2B5EF4-FFF2-40B4-BE49-F238E27FC236}">
                <a16:creationId xmlns:a16="http://schemas.microsoft.com/office/drawing/2014/main" id="{23C59C0B-0B99-8946-A964-B883A7CF6083}"/>
              </a:ext>
            </a:extLst>
          </p:cNvPr>
          <p:cNvSpPr>
            <a:spLocks noGrp="1"/>
          </p:cNvSpPr>
          <p:nvPr>
            <p:ph type="body" sz="quarter" idx="17" hasCustomPrompt="1"/>
          </p:nvPr>
        </p:nvSpPr>
        <p:spPr>
          <a:xfrm>
            <a:off x="8361363" y="1552576"/>
            <a:ext cx="3149600" cy="1343026"/>
          </a:xfrm>
        </p:spPr>
        <p:txBody>
          <a:bodyPr anchor="t"/>
          <a:lstStyle>
            <a:lvl1pPr algn="ctr">
              <a:defRPr sz="8200">
                <a:solidFill>
                  <a:schemeClr val="accent2"/>
                </a:solidFill>
              </a:defRPr>
            </a:lvl1pPr>
          </a:lstStyle>
          <a:p>
            <a:pPr lvl="0"/>
            <a:r>
              <a:rPr lang="en-US"/>
              <a:t>00%</a:t>
            </a:r>
          </a:p>
        </p:txBody>
      </p:sp>
      <p:sp>
        <p:nvSpPr>
          <p:cNvPr id="11" name="Text Placeholder 3">
            <a:extLst>
              <a:ext uri="{FF2B5EF4-FFF2-40B4-BE49-F238E27FC236}">
                <a16:creationId xmlns:a16="http://schemas.microsoft.com/office/drawing/2014/main" id="{C0435EC5-7AF3-ED45-A2D1-126EEFDB6085}"/>
              </a:ext>
            </a:extLst>
          </p:cNvPr>
          <p:cNvSpPr>
            <a:spLocks noGrp="1"/>
          </p:cNvSpPr>
          <p:nvPr>
            <p:ph type="body" sz="half" idx="2" hasCustomPrompt="1"/>
          </p:nvPr>
        </p:nvSpPr>
        <p:spPr>
          <a:xfrm>
            <a:off x="2743200" y="6255014"/>
            <a:ext cx="8051800" cy="355272"/>
          </a:xfrm>
        </p:spPr>
        <p:txBody>
          <a:bodyPr anchor="b"/>
          <a:lstStyle>
            <a:lvl1pPr marL="0" indent="0">
              <a:buNone/>
              <a:defRPr sz="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footnote or delete if not using</a:t>
            </a:r>
          </a:p>
        </p:txBody>
      </p:sp>
    </p:spTree>
    <p:extLst>
      <p:ext uri="{BB962C8B-B14F-4D97-AF65-F5344CB8AC3E}">
        <p14:creationId xmlns:p14="http://schemas.microsoft.com/office/powerpoint/2010/main" val="2670737002"/>
      </p:ext>
    </p:extLst>
  </p:cSld>
  <p:clrMapOvr>
    <a:masterClrMapping/>
  </p:clrMapOvr>
  <p:extLst>
    <p:ext uri="{DCECCB84-F9BA-43D5-87BE-67443E8EF086}">
      <p15:sldGuideLst xmlns:p15="http://schemas.microsoft.com/office/powerpoint/2012/main">
        <p15:guide id="1" pos="2416">
          <p15:clr>
            <a:srgbClr val="FBAE40"/>
          </p15:clr>
        </p15:guide>
        <p15:guide id="2" pos="2846">
          <p15:clr>
            <a:srgbClr val="FBAE40"/>
          </p15:clr>
        </p15:guide>
        <p15:guide id="3" pos="4834">
          <p15:clr>
            <a:srgbClr val="FBAE40"/>
          </p15:clr>
        </p15:guide>
        <p15:guide id="4" pos="5262">
          <p15:clr>
            <a:srgbClr val="FBAE40"/>
          </p15:clr>
        </p15:guide>
        <p15:guide id="5" pos="428">
          <p15:clr>
            <a:srgbClr val="FBAE40"/>
          </p15:clr>
        </p15:guide>
        <p15:guide id="6" pos="7251">
          <p15:clr>
            <a:srgbClr val="FBAE40"/>
          </p15:clr>
        </p15:guide>
        <p15:guide id="7" orient="horz" pos="306">
          <p15:clr>
            <a:srgbClr val="FBAE40"/>
          </p15:clr>
        </p15:guide>
        <p15:guide id="8" orient="horz" pos="916">
          <p15:clr>
            <a:srgbClr val="FBAE40"/>
          </p15:clr>
        </p15:guide>
        <p15:guide id="9" orient="horz" pos="974">
          <p15:clr>
            <a:srgbClr val="FBAE40"/>
          </p15:clr>
        </p15:guide>
        <p15:guide id="10" orient="horz" pos="3792">
          <p15:clr>
            <a:srgbClr val="FBAE40"/>
          </p15:clr>
        </p15:guide>
        <p15:guide id="12" orient="horz" pos="4148">
          <p15:clr>
            <a:srgbClr val="FBAE40"/>
          </p15:clr>
        </p15:guide>
        <p15:guide id="13" orient="horz" pos="196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DDC9BB1A-AC70-D244-A34D-284FE1D902F7}"/>
              </a:ext>
            </a:extLst>
          </p:cNvPr>
          <p:cNvSpPr>
            <a:spLocks noGrp="1"/>
          </p:cNvSpPr>
          <p:nvPr>
            <p:ph type="body" sz="half" idx="2" hasCustomPrompt="1"/>
          </p:nvPr>
        </p:nvSpPr>
        <p:spPr>
          <a:xfrm>
            <a:off x="2743200" y="6255014"/>
            <a:ext cx="8051800" cy="355272"/>
          </a:xfrm>
        </p:spPr>
        <p:txBody>
          <a:bodyPr anchor="b"/>
          <a:lstStyle>
            <a:lvl1pPr marL="0" indent="0">
              <a:buNone/>
              <a:defRPr sz="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footnote or delete if not using</a:t>
            </a:r>
          </a:p>
        </p:txBody>
      </p:sp>
      <p:sp>
        <p:nvSpPr>
          <p:cNvPr id="10" name="Title 9">
            <a:extLst>
              <a:ext uri="{FF2B5EF4-FFF2-40B4-BE49-F238E27FC236}">
                <a16:creationId xmlns:a16="http://schemas.microsoft.com/office/drawing/2014/main" id="{9EA2F1B1-9452-3B47-A410-6A92F8E7FDE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45039199"/>
      </p:ext>
    </p:extLst>
  </p:cSld>
  <p:clrMapOvr>
    <a:masterClrMapping/>
  </p:clrMapOvr>
  <p:extLst>
    <p:ext uri="{DCECCB84-F9BA-43D5-87BE-67443E8EF086}">
      <p15:sldGuideLst xmlns:p15="http://schemas.microsoft.com/office/powerpoint/2012/main">
        <p15:guide id="1" pos="430">
          <p15:clr>
            <a:srgbClr val="FBAE40"/>
          </p15:clr>
        </p15:guide>
        <p15:guide id="2" pos="7248">
          <p15:clr>
            <a:srgbClr val="FBAE40"/>
          </p15:clr>
        </p15:guide>
        <p15:guide id="4" orient="horz" pos="974">
          <p15:clr>
            <a:srgbClr val="FBAE40"/>
          </p15:clr>
        </p15:guide>
        <p15:guide id="5" orient="horz" pos="916">
          <p15:clr>
            <a:srgbClr val="FBAE40"/>
          </p15:clr>
        </p15:guide>
        <p15:guide id="6" orient="horz" pos="305">
          <p15:clr>
            <a:srgbClr val="FBAE40"/>
          </p15:clr>
        </p15:guide>
        <p15:guide id="7" orient="horz" pos="3792">
          <p15:clr>
            <a:srgbClr val="FBAE40"/>
          </p15:clr>
        </p15:guide>
        <p15:guide id="9" orient="horz" pos="4148">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4 Statistics">
    <p:bg>
      <p:bgPr>
        <a:solidFill>
          <a:srgbClr val="C3DEF9"/>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2BE98416-ED3F-DA4E-8DAD-172FB9B1A3D7}"/>
              </a:ext>
            </a:extLst>
          </p:cNvPr>
          <p:cNvGraphicFramePr>
            <a:graphicFrameLocks noChangeAspect="1"/>
          </p:cNvGraphicFramePr>
          <p:nvPr>
            <p:custDataLst>
              <p:tags r:id="rId1"/>
            </p:custDataLst>
            <p:extLst>
              <p:ext uri="{D42A27DB-BD31-4B8C-83A1-F6EECF244321}">
                <p14:modId xmlns:p14="http://schemas.microsoft.com/office/powerpoint/2010/main" val="164809478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2BE98416-ED3F-DA4E-8DAD-172FB9B1A3D7}"/>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BBA4B35-07F1-924E-A4FB-E9D9F676503D}"/>
              </a:ext>
            </a:extLst>
          </p:cNvPr>
          <p:cNvSpPr>
            <a:spLocks noGrp="1"/>
          </p:cNvSpPr>
          <p:nvPr>
            <p:ph type="title"/>
          </p:nvPr>
        </p:nvSpPr>
        <p:spPr>
          <a:xfrm>
            <a:off x="685800" y="486167"/>
            <a:ext cx="10820400" cy="966701"/>
          </a:xfrm>
        </p:spPr>
        <p:txBody>
          <a:bodyPr/>
          <a:lstStyle/>
          <a:p>
            <a:r>
              <a:rPr lang="en-US"/>
              <a:t>Click to edit Master title style</a:t>
            </a:r>
          </a:p>
        </p:txBody>
      </p:sp>
      <p:sp>
        <p:nvSpPr>
          <p:cNvPr id="7" name="Text Placeholder 6">
            <a:extLst>
              <a:ext uri="{FF2B5EF4-FFF2-40B4-BE49-F238E27FC236}">
                <a16:creationId xmlns:a16="http://schemas.microsoft.com/office/drawing/2014/main" id="{305A373B-F92F-AD4D-ACB1-2A44B9F69654}"/>
              </a:ext>
            </a:extLst>
          </p:cNvPr>
          <p:cNvSpPr>
            <a:spLocks noGrp="1"/>
          </p:cNvSpPr>
          <p:nvPr>
            <p:ph type="body" sz="quarter" idx="10" hasCustomPrompt="1"/>
          </p:nvPr>
        </p:nvSpPr>
        <p:spPr>
          <a:xfrm>
            <a:off x="3095625" y="1752600"/>
            <a:ext cx="2571749" cy="1188720"/>
          </a:xfrm>
        </p:spPr>
        <p:txBody>
          <a:bodyPr/>
          <a:lstStyle/>
          <a:p>
            <a:pPr lvl="0"/>
            <a:r>
              <a:rPr lang="en-US"/>
              <a:t>Click to edit content</a:t>
            </a:r>
          </a:p>
        </p:txBody>
      </p:sp>
      <p:sp>
        <p:nvSpPr>
          <p:cNvPr id="8" name="Text Placeholder 6">
            <a:extLst>
              <a:ext uri="{FF2B5EF4-FFF2-40B4-BE49-F238E27FC236}">
                <a16:creationId xmlns:a16="http://schemas.microsoft.com/office/drawing/2014/main" id="{7F6735D1-DD43-874F-A02D-C8C48903BB4C}"/>
              </a:ext>
            </a:extLst>
          </p:cNvPr>
          <p:cNvSpPr>
            <a:spLocks noGrp="1"/>
          </p:cNvSpPr>
          <p:nvPr>
            <p:ph type="body" sz="quarter" idx="11" hasCustomPrompt="1"/>
          </p:nvPr>
        </p:nvSpPr>
        <p:spPr>
          <a:xfrm>
            <a:off x="685800" y="1552576"/>
            <a:ext cx="2409825" cy="1343026"/>
          </a:xfrm>
        </p:spPr>
        <p:txBody>
          <a:bodyPr anchor="t"/>
          <a:lstStyle>
            <a:lvl1pPr>
              <a:defRPr sz="8200">
                <a:solidFill>
                  <a:schemeClr val="accent1"/>
                </a:solidFill>
              </a:defRPr>
            </a:lvl1pPr>
          </a:lstStyle>
          <a:p>
            <a:pPr lvl="0"/>
            <a:r>
              <a:rPr lang="en-US"/>
              <a:t>00%</a:t>
            </a:r>
          </a:p>
        </p:txBody>
      </p:sp>
      <p:sp>
        <p:nvSpPr>
          <p:cNvPr id="9" name="Text Placeholder 6">
            <a:extLst>
              <a:ext uri="{FF2B5EF4-FFF2-40B4-BE49-F238E27FC236}">
                <a16:creationId xmlns:a16="http://schemas.microsoft.com/office/drawing/2014/main" id="{A7C01DEE-14A2-DE44-98D6-0BFE7F615DEB}"/>
              </a:ext>
            </a:extLst>
          </p:cNvPr>
          <p:cNvSpPr>
            <a:spLocks noGrp="1"/>
          </p:cNvSpPr>
          <p:nvPr>
            <p:ph type="body" sz="quarter" idx="12" hasCustomPrompt="1"/>
          </p:nvPr>
        </p:nvSpPr>
        <p:spPr>
          <a:xfrm>
            <a:off x="3095625" y="3876675"/>
            <a:ext cx="2571749" cy="1188720"/>
          </a:xfrm>
        </p:spPr>
        <p:txBody>
          <a:bodyPr/>
          <a:lstStyle/>
          <a:p>
            <a:pPr lvl="0"/>
            <a:r>
              <a:rPr lang="en-US"/>
              <a:t>Click to edit content</a:t>
            </a:r>
          </a:p>
        </p:txBody>
      </p:sp>
      <p:sp>
        <p:nvSpPr>
          <p:cNvPr id="10" name="Text Placeholder 6">
            <a:extLst>
              <a:ext uri="{FF2B5EF4-FFF2-40B4-BE49-F238E27FC236}">
                <a16:creationId xmlns:a16="http://schemas.microsoft.com/office/drawing/2014/main" id="{20A6BDAC-0412-8943-B027-07A2B58B9CC1}"/>
              </a:ext>
            </a:extLst>
          </p:cNvPr>
          <p:cNvSpPr>
            <a:spLocks noGrp="1"/>
          </p:cNvSpPr>
          <p:nvPr>
            <p:ph type="body" sz="quarter" idx="13" hasCustomPrompt="1"/>
          </p:nvPr>
        </p:nvSpPr>
        <p:spPr>
          <a:xfrm>
            <a:off x="685800" y="3676651"/>
            <a:ext cx="2409825" cy="1343026"/>
          </a:xfrm>
        </p:spPr>
        <p:txBody>
          <a:bodyPr anchor="t"/>
          <a:lstStyle>
            <a:lvl1pPr>
              <a:defRPr sz="8200">
                <a:solidFill>
                  <a:schemeClr val="accent1"/>
                </a:solidFill>
              </a:defRPr>
            </a:lvl1pPr>
          </a:lstStyle>
          <a:p>
            <a:pPr lvl="0"/>
            <a:r>
              <a:rPr lang="en-US"/>
              <a:t>00%</a:t>
            </a:r>
          </a:p>
        </p:txBody>
      </p:sp>
      <p:sp>
        <p:nvSpPr>
          <p:cNvPr id="11" name="Text Placeholder 6">
            <a:extLst>
              <a:ext uri="{FF2B5EF4-FFF2-40B4-BE49-F238E27FC236}">
                <a16:creationId xmlns:a16="http://schemas.microsoft.com/office/drawing/2014/main" id="{953080F4-ADD6-8B4C-900B-D999C52FCE02}"/>
              </a:ext>
            </a:extLst>
          </p:cNvPr>
          <p:cNvSpPr>
            <a:spLocks noGrp="1"/>
          </p:cNvSpPr>
          <p:nvPr>
            <p:ph type="body" sz="quarter" idx="14" hasCustomPrompt="1"/>
          </p:nvPr>
        </p:nvSpPr>
        <p:spPr>
          <a:xfrm>
            <a:off x="8934451" y="1752600"/>
            <a:ext cx="2571749" cy="1188720"/>
          </a:xfrm>
        </p:spPr>
        <p:txBody>
          <a:bodyPr/>
          <a:lstStyle/>
          <a:p>
            <a:pPr lvl="0"/>
            <a:r>
              <a:rPr lang="en-US"/>
              <a:t>Click to edit content</a:t>
            </a:r>
          </a:p>
        </p:txBody>
      </p:sp>
      <p:sp>
        <p:nvSpPr>
          <p:cNvPr id="12" name="Text Placeholder 6">
            <a:extLst>
              <a:ext uri="{FF2B5EF4-FFF2-40B4-BE49-F238E27FC236}">
                <a16:creationId xmlns:a16="http://schemas.microsoft.com/office/drawing/2014/main" id="{584C6C70-4A44-1042-BE56-7AADBDA24F35}"/>
              </a:ext>
            </a:extLst>
          </p:cNvPr>
          <p:cNvSpPr>
            <a:spLocks noGrp="1"/>
          </p:cNvSpPr>
          <p:nvPr>
            <p:ph type="body" sz="quarter" idx="15" hasCustomPrompt="1"/>
          </p:nvPr>
        </p:nvSpPr>
        <p:spPr>
          <a:xfrm>
            <a:off x="6524626" y="1552576"/>
            <a:ext cx="2409825" cy="1343026"/>
          </a:xfrm>
        </p:spPr>
        <p:txBody>
          <a:bodyPr anchor="t"/>
          <a:lstStyle>
            <a:lvl1pPr>
              <a:defRPr sz="8200">
                <a:solidFill>
                  <a:schemeClr val="accent1"/>
                </a:solidFill>
              </a:defRPr>
            </a:lvl1pPr>
          </a:lstStyle>
          <a:p>
            <a:pPr lvl="0"/>
            <a:r>
              <a:rPr lang="en-US"/>
              <a:t>00%</a:t>
            </a:r>
          </a:p>
        </p:txBody>
      </p:sp>
      <p:sp>
        <p:nvSpPr>
          <p:cNvPr id="13" name="Text Placeholder 6">
            <a:extLst>
              <a:ext uri="{FF2B5EF4-FFF2-40B4-BE49-F238E27FC236}">
                <a16:creationId xmlns:a16="http://schemas.microsoft.com/office/drawing/2014/main" id="{A5C41753-5911-7E4B-961D-22FADC3D56E9}"/>
              </a:ext>
            </a:extLst>
          </p:cNvPr>
          <p:cNvSpPr>
            <a:spLocks noGrp="1"/>
          </p:cNvSpPr>
          <p:nvPr>
            <p:ph type="body" sz="quarter" idx="16" hasCustomPrompt="1"/>
          </p:nvPr>
        </p:nvSpPr>
        <p:spPr>
          <a:xfrm>
            <a:off x="8934451" y="3876675"/>
            <a:ext cx="2571749" cy="1188720"/>
          </a:xfrm>
        </p:spPr>
        <p:txBody>
          <a:bodyPr/>
          <a:lstStyle/>
          <a:p>
            <a:pPr lvl="0"/>
            <a:r>
              <a:rPr lang="en-US"/>
              <a:t>Click to edit content</a:t>
            </a:r>
          </a:p>
        </p:txBody>
      </p:sp>
      <p:sp>
        <p:nvSpPr>
          <p:cNvPr id="14" name="Text Placeholder 6">
            <a:extLst>
              <a:ext uri="{FF2B5EF4-FFF2-40B4-BE49-F238E27FC236}">
                <a16:creationId xmlns:a16="http://schemas.microsoft.com/office/drawing/2014/main" id="{000562E4-0171-C74A-AC57-85230A0231BE}"/>
              </a:ext>
            </a:extLst>
          </p:cNvPr>
          <p:cNvSpPr>
            <a:spLocks noGrp="1"/>
          </p:cNvSpPr>
          <p:nvPr>
            <p:ph type="body" sz="quarter" idx="17" hasCustomPrompt="1"/>
          </p:nvPr>
        </p:nvSpPr>
        <p:spPr>
          <a:xfrm>
            <a:off x="6524626" y="3676651"/>
            <a:ext cx="2409825" cy="1343026"/>
          </a:xfrm>
        </p:spPr>
        <p:txBody>
          <a:bodyPr anchor="t"/>
          <a:lstStyle>
            <a:lvl1pPr>
              <a:defRPr sz="8200">
                <a:solidFill>
                  <a:schemeClr val="accent1"/>
                </a:solidFill>
              </a:defRPr>
            </a:lvl1pPr>
          </a:lstStyle>
          <a:p>
            <a:pPr lvl="0"/>
            <a:r>
              <a:rPr lang="en-US"/>
              <a:t>00%</a:t>
            </a:r>
          </a:p>
        </p:txBody>
      </p:sp>
      <p:sp>
        <p:nvSpPr>
          <p:cNvPr id="15" name="Text Placeholder 3">
            <a:extLst>
              <a:ext uri="{FF2B5EF4-FFF2-40B4-BE49-F238E27FC236}">
                <a16:creationId xmlns:a16="http://schemas.microsoft.com/office/drawing/2014/main" id="{171F6816-DFC3-AB4A-B1D5-6204CF5FE92F}"/>
              </a:ext>
            </a:extLst>
          </p:cNvPr>
          <p:cNvSpPr>
            <a:spLocks noGrp="1"/>
          </p:cNvSpPr>
          <p:nvPr>
            <p:ph type="body" sz="half" idx="2" hasCustomPrompt="1"/>
          </p:nvPr>
        </p:nvSpPr>
        <p:spPr>
          <a:xfrm>
            <a:off x="2743200" y="6255014"/>
            <a:ext cx="8051800" cy="355272"/>
          </a:xfrm>
        </p:spPr>
        <p:txBody>
          <a:bodyPr anchor="b"/>
          <a:lstStyle>
            <a:lvl1pPr marL="0" indent="0">
              <a:buNone/>
              <a:defRPr sz="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footnote or delete if not using</a:t>
            </a:r>
          </a:p>
        </p:txBody>
      </p:sp>
    </p:spTree>
    <p:extLst>
      <p:ext uri="{BB962C8B-B14F-4D97-AF65-F5344CB8AC3E}">
        <p14:creationId xmlns:p14="http://schemas.microsoft.com/office/powerpoint/2010/main" val="2132387555"/>
      </p:ext>
    </p:extLst>
  </p:cSld>
  <p:clrMapOvr>
    <a:masterClrMapping/>
  </p:clrMapOvr>
  <p:extLst>
    <p:ext uri="{DCECCB84-F9BA-43D5-87BE-67443E8EF086}">
      <p15:sldGuideLst xmlns:p15="http://schemas.microsoft.com/office/powerpoint/2012/main">
        <p15:guide id="1" pos="429" userDrawn="1">
          <p15:clr>
            <a:srgbClr val="FBAE40"/>
          </p15:clr>
        </p15:guide>
        <p15:guide id="2" pos="7251" userDrawn="1">
          <p15:clr>
            <a:srgbClr val="FBAE40"/>
          </p15:clr>
        </p15:guide>
        <p15:guide id="3" pos="4100" userDrawn="1">
          <p15:clr>
            <a:srgbClr val="FBAE40"/>
          </p15:clr>
        </p15:guide>
        <p15:guide id="4" pos="3575" userDrawn="1">
          <p15:clr>
            <a:srgbClr val="FBAE40"/>
          </p15:clr>
        </p15:guide>
        <p15:guide id="5" orient="horz" pos="4152" userDrawn="1">
          <p15:clr>
            <a:srgbClr val="FBAE40"/>
          </p15:clr>
        </p15:guide>
        <p15:guide id="6" orient="horz" pos="307" userDrawn="1">
          <p15:clr>
            <a:srgbClr val="FBAE40"/>
          </p15:clr>
        </p15:guide>
        <p15:guide id="7" orient="horz" pos="915"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Quote light blue">
    <p:bg>
      <p:bgPr>
        <a:solidFill>
          <a:srgbClr val="C3DEF9"/>
        </a:solid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212D4E2-1CE6-3241-80D5-B04BAD20C4DA}"/>
              </a:ext>
            </a:extLst>
          </p:cNvPr>
          <p:cNvGraphicFramePr>
            <a:graphicFrameLocks noChangeAspect="1"/>
          </p:cNvGraphicFramePr>
          <p:nvPr>
            <p:custDataLst>
              <p:tags r:id="rId1"/>
            </p:custDataLst>
            <p:extLst>
              <p:ext uri="{D42A27DB-BD31-4B8C-83A1-F6EECF244321}">
                <p14:modId xmlns:p14="http://schemas.microsoft.com/office/powerpoint/2010/main" val="216110391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212D4E2-1CE6-3241-80D5-B04BAD20C4DA}"/>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1" name="Text Placeholder 10">
            <a:extLst>
              <a:ext uri="{FF2B5EF4-FFF2-40B4-BE49-F238E27FC236}">
                <a16:creationId xmlns:a16="http://schemas.microsoft.com/office/drawing/2014/main" id="{6DC7D2DE-9827-1847-9B57-1998229B544C}"/>
              </a:ext>
            </a:extLst>
          </p:cNvPr>
          <p:cNvSpPr>
            <a:spLocks noGrp="1"/>
          </p:cNvSpPr>
          <p:nvPr>
            <p:ph type="body" sz="quarter" idx="12" hasCustomPrompt="1"/>
          </p:nvPr>
        </p:nvSpPr>
        <p:spPr>
          <a:xfrm>
            <a:off x="685800" y="4162425"/>
            <a:ext cx="4657724" cy="876632"/>
          </a:xfrm>
        </p:spPr>
        <p:txBody>
          <a:bodyPr/>
          <a:lstStyle>
            <a:lvl1pPr marL="9525" indent="0">
              <a:buFont typeface="System Font Regular"/>
              <a:buNone/>
              <a:tabLst/>
              <a:defRPr b="1">
                <a:solidFill>
                  <a:schemeClr val="tx2"/>
                </a:solidFill>
              </a:defRPr>
            </a:lvl1pPr>
          </a:lstStyle>
          <a:p>
            <a:pPr lvl="0"/>
            <a:r>
              <a:rPr lang="en-US"/>
              <a:t>Click to edit name</a:t>
            </a:r>
          </a:p>
        </p:txBody>
      </p:sp>
      <p:sp>
        <p:nvSpPr>
          <p:cNvPr id="12" name="Text Placeholder 3">
            <a:extLst>
              <a:ext uri="{FF2B5EF4-FFF2-40B4-BE49-F238E27FC236}">
                <a16:creationId xmlns:a16="http://schemas.microsoft.com/office/drawing/2014/main" id="{617A3446-F8E2-3146-BA41-1032A482FCB9}"/>
              </a:ext>
            </a:extLst>
          </p:cNvPr>
          <p:cNvSpPr>
            <a:spLocks noGrp="1"/>
          </p:cNvSpPr>
          <p:nvPr>
            <p:ph type="body" sz="half" idx="2" hasCustomPrompt="1"/>
          </p:nvPr>
        </p:nvSpPr>
        <p:spPr>
          <a:xfrm>
            <a:off x="495300" y="1638301"/>
            <a:ext cx="6781799" cy="2343150"/>
          </a:xfrm>
        </p:spPr>
        <p:txBody>
          <a:bodyPr/>
          <a:lstStyle>
            <a:lvl1pPr marL="179388" indent="-179388">
              <a:lnSpc>
                <a:spcPct val="100000"/>
              </a:lnSpc>
              <a:buNone/>
              <a:tabLst/>
              <a:defRPr sz="4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quote. Lorem ipsum dolor sit amet, </a:t>
            </a:r>
            <a:r>
              <a:rPr lang="en-US" err="1"/>
              <a:t>consectetuer</a:t>
            </a:r>
            <a:r>
              <a:rPr lang="en-US"/>
              <a:t>.”</a:t>
            </a:r>
          </a:p>
        </p:txBody>
      </p:sp>
    </p:spTree>
    <p:extLst>
      <p:ext uri="{BB962C8B-B14F-4D97-AF65-F5344CB8AC3E}">
        <p14:creationId xmlns:p14="http://schemas.microsoft.com/office/powerpoint/2010/main" val="21087051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Quote blue">
    <p:bg>
      <p:bgPr>
        <a:solidFill>
          <a:schemeClr val="tx2"/>
        </a:solid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212D4E2-1CE6-3241-80D5-B04BAD20C4DA}"/>
              </a:ext>
            </a:extLst>
          </p:cNvPr>
          <p:cNvGraphicFramePr>
            <a:graphicFrameLocks noChangeAspect="1"/>
          </p:cNvGraphicFramePr>
          <p:nvPr>
            <p:custDataLst>
              <p:tags r:id="rId1"/>
            </p:custDataLst>
            <p:extLst>
              <p:ext uri="{D42A27DB-BD31-4B8C-83A1-F6EECF244321}">
                <p14:modId xmlns:p14="http://schemas.microsoft.com/office/powerpoint/2010/main" val="416123036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212D4E2-1CE6-3241-80D5-B04BAD20C4DA}"/>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1" name="Text Placeholder 10">
            <a:extLst>
              <a:ext uri="{FF2B5EF4-FFF2-40B4-BE49-F238E27FC236}">
                <a16:creationId xmlns:a16="http://schemas.microsoft.com/office/drawing/2014/main" id="{6DC7D2DE-9827-1847-9B57-1998229B544C}"/>
              </a:ext>
            </a:extLst>
          </p:cNvPr>
          <p:cNvSpPr>
            <a:spLocks noGrp="1"/>
          </p:cNvSpPr>
          <p:nvPr>
            <p:ph type="body" sz="quarter" idx="12" hasCustomPrompt="1"/>
          </p:nvPr>
        </p:nvSpPr>
        <p:spPr>
          <a:xfrm>
            <a:off x="685800" y="4162425"/>
            <a:ext cx="4657724" cy="876632"/>
          </a:xfrm>
        </p:spPr>
        <p:txBody>
          <a:bodyPr/>
          <a:lstStyle>
            <a:lvl1pPr marL="9525" indent="-9525">
              <a:buFont typeface="System Font Regular"/>
              <a:buNone/>
              <a:tabLst/>
              <a:defRPr b="1">
                <a:solidFill>
                  <a:schemeClr val="bg1"/>
                </a:solidFill>
              </a:defRPr>
            </a:lvl1pPr>
          </a:lstStyle>
          <a:p>
            <a:pPr lvl="0"/>
            <a:r>
              <a:rPr lang="en-US"/>
              <a:t>Click to edit name</a:t>
            </a:r>
          </a:p>
        </p:txBody>
      </p:sp>
      <p:sp>
        <p:nvSpPr>
          <p:cNvPr id="12" name="Text Placeholder 3">
            <a:extLst>
              <a:ext uri="{FF2B5EF4-FFF2-40B4-BE49-F238E27FC236}">
                <a16:creationId xmlns:a16="http://schemas.microsoft.com/office/drawing/2014/main" id="{617A3446-F8E2-3146-BA41-1032A482FCB9}"/>
              </a:ext>
            </a:extLst>
          </p:cNvPr>
          <p:cNvSpPr>
            <a:spLocks noGrp="1"/>
          </p:cNvSpPr>
          <p:nvPr>
            <p:ph type="body" sz="half" idx="2" hasCustomPrompt="1"/>
          </p:nvPr>
        </p:nvSpPr>
        <p:spPr>
          <a:xfrm>
            <a:off x="495300" y="1638301"/>
            <a:ext cx="6781799" cy="2343150"/>
          </a:xfrm>
        </p:spPr>
        <p:txBody>
          <a:bodyPr/>
          <a:lstStyle>
            <a:lvl1pPr marL="179388" indent="-179388">
              <a:lnSpc>
                <a:spcPct val="100000"/>
              </a:lnSpc>
              <a:buNone/>
              <a:tabLst/>
              <a:defRPr sz="48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quote. Lorem ipsum dolor sit amet, </a:t>
            </a:r>
            <a:r>
              <a:rPr lang="en-US" err="1"/>
              <a:t>consectetuer</a:t>
            </a:r>
            <a:r>
              <a:rPr lang="en-US"/>
              <a:t>.”</a:t>
            </a:r>
          </a:p>
        </p:txBody>
      </p:sp>
      <p:sp>
        <p:nvSpPr>
          <p:cNvPr id="7" name="TextBox 6">
            <a:extLst>
              <a:ext uri="{FF2B5EF4-FFF2-40B4-BE49-F238E27FC236}">
                <a16:creationId xmlns:a16="http://schemas.microsoft.com/office/drawing/2014/main" id="{4FB031E3-F81C-1243-BF01-61FFFCDD7542}"/>
              </a:ext>
            </a:extLst>
          </p:cNvPr>
          <p:cNvSpPr txBox="1"/>
          <p:nvPr userDrawn="1"/>
        </p:nvSpPr>
        <p:spPr>
          <a:xfrm>
            <a:off x="10979151" y="6460625"/>
            <a:ext cx="527049" cy="153888"/>
          </a:xfrm>
          <a:prstGeom prst="rect">
            <a:avLst/>
          </a:prstGeom>
          <a:noFill/>
        </p:spPr>
        <p:txBody>
          <a:bodyPr wrap="square" lIns="0" tIns="0" rIns="0" bIns="0" rtlCol="0">
            <a:spAutoFit/>
          </a:bodyPr>
          <a:lstStyle/>
          <a:p>
            <a:pPr algn="r"/>
            <a:fld id="{84B776E8-6F0A-4B47-BBB8-2D0E19A0C3AC}" type="slidenum">
              <a:rPr lang="en-US" sz="1000" smtClean="0">
                <a:solidFill>
                  <a:schemeClr val="bg1"/>
                </a:solidFill>
              </a:rPr>
              <a:pPr algn="r"/>
              <a:t>‹#›</a:t>
            </a:fld>
            <a:endParaRPr lang="en-US" sz="1000">
              <a:solidFill>
                <a:schemeClr val="bg1"/>
              </a:solidFill>
            </a:endParaRPr>
          </a:p>
        </p:txBody>
      </p:sp>
      <p:pic>
        <p:nvPicPr>
          <p:cNvPr id="9" name="Picture 8">
            <a:extLst>
              <a:ext uri="{FF2B5EF4-FFF2-40B4-BE49-F238E27FC236}">
                <a16:creationId xmlns:a16="http://schemas.microsoft.com/office/drawing/2014/main" id="{B96C3A00-852F-484A-97E9-46F8B77C4993}"/>
              </a:ext>
            </a:extLst>
          </p:cNvPr>
          <p:cNvPicPr>
            <a:picLocks noChangeAspect="1"/>
          </p:cNvPicPr>
          <p:nvPr userDrawn="1"/>
        </p:nvPicPr>
        <p:blipFill>
          <a:blip r:embed="rId5"/>
          <a:stretch>
            <a:fillRect/>
          </a:stretch>
        </p:blipFill>
        <p:spPr>
          <a:xfrm>
            <a:off x="676656" y="6076883"/>
            <a:ext cx="1445349" cy="533403"/>
          </a:xfrm>
          <a:prstGeom prst="rect">
            <a:avLst/>
          </a:prstGeom>
        </p:spPr>
      </p:pic>
    </p:spTree>
    <p:extLst>
      <p:ext uri="{BB962C8B-B14F-4D97-AF65-F5344CB8AC3E}">
        <p14:creationId xmlns:p14="http://schemas.microsoft.com/office/powerpoint/2010/main" val="19682861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rgbClr val="C3DEF9"/>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92F50D79-3D76-A742-B17B-206C061863A8}"/>
              </a:ext>
            </a:extLst>
          </p:cNvPr>
          <p:cNvGraphicFramePr>
            <a:graphicFrameLocks noChangeAspect="1"/>
          </p:cNvGraphicFramePr>
          <p:nvPr>
            <p:custDataLst>
              <p:tags r:id="rId1"/>
            </p:custDataLst>
            <p:extLst>
              <p:ext uri="{D42A27DB-BD31-4B8C-83A1-F6EECF244321}">
                <p14:modId xmlns:p14="http://schemas.microsoft.com/office/powerpoint/2010/main" val="416493258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92F50D79-3D76-A742-B17B-206C061863A8}"/>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676276" y="803911"/>
            <a:ext cx="6199086" cy="2011680"/>
          </a:xfrm>
        </p:spPr>
        <p:txBody>
          <a:bodyPr/>
          <a:lstStyle>
            <a:lvl1pPr>
              <a:lnSpc>
                <a:spcPct val="90000"/>
              </a:lnSpc>
              <a:defRPr sz="6800">
                <a:solidFill>
                  <a:schemeClr val="tx2"/>
                </a:solidFill>
              </a:defRPr>
            </a:lvl1pPr>
          </a:lstStyle>
          <a:p>
            <a:r>
              <a:rPr lang="en-US"/>
              <a:t>Click to Edit Title</a:t>
            </a:r>
          </a:p>
        </p:txBody>
      </p:sp>
      <p:sp>
        <p:nvSpPr>
          <p:cNvPr id="3" name="Subtitle 2"/>
          <p:cNvSpPr>
            <a:spLocks noGrp="1"/>
          </p:cNvSpPr>
          <p:nvPr>
            <p:ph type="subTitle" idx="1" hasCustomPrompt="1"/>
          </p:nvPr>
        </p:nvSpPr>
        <p:spPr>
          <a:xfrm>
            <a:off x="676276" y="2835404"/>
            <a:ext cx="5486400" cy="1507996"/>
          </a:xfrm>
        </p:spPr>
        <p:txBody>
          <a:bodyPr/>
          <a:lstStyle>
            <a:lvl1pPr marL="0" indent="0" algn="l">
              <a:buNone/>
              <a:defRPr sz="3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a:t>
            </a:r>
          </a:p>
        </p:txBody>
      </p:sp>
      <p:sp>
        <p:nvSpPr>
          <p:cNvPr id="5" name="Text Placeholder 4">
            <a:extLst>
              <a:ext uri="{FF2B5EF4-FFF2-40B4-BE49-F238E27FC236}">
                <a16:creationId xmlns:a16="http://schemas.microsoft.com/office/drawing/2014/main" id="{DFA6277B-20C5-423E-B414-405623D31E66}"/>
              </a:ext>
            </a:extLst>
          </p:cNvPr>
          <p:cNvSpPr>
            <a:spLocks noGrp="1"/>
          </p:cNvSpPr>
          <p:nvPr>
            <p:ph type="body" sz="quarter" idx="10" hasCustomPrompt="1"/>
          </p:nvPr>
        </p:nvSpPr>
        <p:spPr>
          <a:xfrm>
            <a:off x="676275" y="4348042"/>
            <a:ext cx="5486400" cy="928687"/>
          </a:xfrm>
        </p:spPr>
        <p:txBody>
          <a:bodyPr/>
          <a:lstStyle>
            <a:lvl1pPr>
              <a:defRPr>
                <a:solidFill>
                  <a:schemeClr val="tx2"/>
                </a:solidFill>
              </a:defRPr>
            </a:lvl1pPr>
          </a:lstStyle>
          <a:p>
            <a:pPr lvl="0"/>
            <a:r>
              <a:rPr lang="en-US"/>
              <a:t>Click to edit date</a:t>
            </a:r>
          </a:p>
        </p:txBody>
      </p:sp>
      <p:pic>
        <p:nvPicPr>
          <p:cNvPr id="17" name="Graphic 16">
            <a:extLst>
              <a:ext uri="{FF2B5EF4-FFF2-40B4-BE49-F238E27FC236}">
                <a16:creationId xmlns:a16="http://schemas.microsoft.com/office/drawing/2014/main" id="{3E4E4144-041D-49AA-9014-C5418974F66D}"/>
              </a:ext>
            </a:extLst>
          </p:cNvPr>
          <p:cNvPicPr>
            <a:picLocks noChangeAspect="1"/>
          </p:cNvPicPr>
          <p:nvPr userDrawn="1"/>
        </p:nvPicPr>
        <p:blipFill rotWithShape="1">
          <a:blip>
            <a:extLst>
              <a:ext uri="{96DAC541-7B7A-43D3-8B79-37D633B846F1}">
                <asvg:svgBlip xmlns:asvg="http://schemas.microsoft.com/office/drawing/2016/SVG/main" r:embed="rId5"/>
              </a:ext>
            </a:extLst>
          </a:blip>
          <a:srcRect t="20293" r="17591"/>
          <a:stretch/>
        </p:blipFill>
        <p:spPr>
          <a:xfrm>
            <a:off x="6604000" y="-8878"/>
            <a:ext cx="5588000" cy="5404750"/>
          </a:xfrm>
          <a:prstGeom prst="rect">
            <a:avLst/>
          </a:prstGeom>
        </p:spPr>
      </p:pic>
      <p:pic>
        <p:nvPicPr>
          <p:cNvPr id="16" name="Picture 15">
            <a:extLst>
              <a:ext uri="{FF2B5EF4-FFF2-40B4-BE49-F238E27FC236}">
                <a16:creationId xmlns:a16="http://schemas.microsoft.com/office/drawing/2014/main" id="{B7ED1FBB-3271-334A-9467-2D6E9E69AB73}"/>
              </a:ext>
            </a:extLst>
          </p:cNvPr>
          <p:cNvPicPr>
            <a:picLocks noChangeAspect="1"/>
          </p:cNvPicPr>
          <p:nvPr userDrawn="1"/>
        </p:nvPicPr>
        <p:blipFill>
          <a:blip r:embed="rId6"/>
          <a:stretch>
            <a:fillRect/>
          </a:stretch>
        </p:blipFill>
        <p:spPr>
          <a:xfrm>
            <a:off x="0" y="5386333"/>
            <a:ext cx="12192000" cy="1471667"/>
          </a:xfrm>
          <a:prstGeom prst="rect">
            <a:avLst/>
          </a:prstGeom>
        </p:spPr>
      </p:pic>
    </p:spTree>
    <p:extLst>
      <p:ext uri="{BB962C8B-B14F-4D97-AF65-F5344CB8AC3E}">
        <p14:creationId xmlns:p14="http://schemas.microsoft.com/office/powerpoint/2010/main" val="22420120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rgbClr val="C3DEF9"/>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92F50D79-3D76-A742-B17B-206C061863A8}"/>
              </a:ext>
            </a:extLst>
          </p:cNvPr>
          <p:cNvGraphicFramePr>
            <a:graphicFrameLocks noChangeAspect="1"/>
          </p:cNvGraphicFramePr>
          <p:nvPr>
            <p:custDataLst>
              <p:tags r:id="rId1"/>
            </p:custDataLst>
            <p:extLst>
              <p:ext uri="{D42A27DB-BD31-4B8C-83A1-F6EECF244321}">
                <p14:modId xmlns:p14="http://schemas.microsoft.com/office/powerpoint/2010/main" val="207664219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92F50D79-3D76-A742-B17B-206C061863A8}"/>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676276" y="797642"/>
            <a:ext cx="7664448" cy="2011680"/>
          </a:xfrm>
        </p:spPr>
        <p:txBody>
          <a:bodyPr/>
          <a:lstStyle>
            <a:lvl1pPr>
              <a:lnSpc>
                <a:spcPct val="90000"/>
              </a:lnSpc>
              <a:defRPr sz="6800">
                <a:solidFill>
                  <a:schemeClr val="tx2"/>
                </a:solidFill>
              </a:defRPr>
            </a:lvl1pPr>
          </a:lstStyle>
          <a:p>
            <a:r>
              <a:rPr lang="en-US"/>
              <a:t>Click to </a:t>
            </a:r>
            <a:br>
              <a:rPr lang="en-US"/>
            </a:br>
            <a:r>
              <a:rPr lang="en-US"/>
              <a:t>Edit Title</a:t>
            </a:r>
          </a:p>
        </p:txBody>
      </p:sp>
      <p:sp>
        <p:nvSpPr>
          <p:cNvPr id="3" name="Subtitle 2"/>
          <p:cNvSpPr>
            <a:spLocks noGrp="1"/>
          </p:cNvSpPr>
          <p:nvPr>
            <p:ph type="subTitle" idx="1" hasCustomPrompt="1"/>
          </p:nvPr>
        </p:nvSpPr>
        <p:spPr>
          <a:xfrm>
            <a:off x="676276" y="2809323"/>
            <a:ext cx="7664448" cy="1280794"/>
          </a:xfrm>
        </p:spPr>
        <p:txBody>
          <a:bodyPr/>
          <a:lstStyle>
            <a:lvl1pPr marL="0" indent="0" algn="l">
              <a:buNone/>
              <a:defRPr sz="3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a:t>
            </a:r>
          </a:p>
        </p:txBody>
      </p:sp>
      <p:sp>
        <p:nvSpPr>
          <p:cNvPr id="5" name="Text Placeholder 4">
            <a:extLst>
              <a:ext uri="{FF2B5EF4-FFF2-40B4-BE49-F238E27FC236}">
                <a16:creationId xmlns:a16="http://schemas.microsoft.com/office/drawing/2014/main" id="{F16F5AC9-E4C4-41AA-884C-9D655026443A}"/>
              </a:ext>
            </a:extLst>
          </p:cNvPr>
          <p:cNvSpPr>
            <a:spLocks noGrp="1"/>
          </p:cNvSpPr>
          <p:nvPr>
            <p:ph type="body" sz="quarter" idx="10" hasCustomPrompt="1"/>
          </p:nvPr>
        </p:nvSpPr>
        <p:spPr>
          <a:xfrm>
            <a:off x="676275" y="4343399"/>
            <a:ext cx="4541838" cy="973709"/>
          </a:xfrm>
        </p:spPr>
        <p:txBody>
          <a:bodyPr/>
          <a:lstStyle>
            <a:lvl1pPr>
              <a:defRPr>
                <a:solidFill>
                  <a:schemeClr val="tx2"/>
                </a:solidFill>
              </a:defRPr>
            </a:lvl1pPr>
            <a:lvl2pPr>
              <a:buNone/>
              <a:defRPr/>
            </a:lvl2pPr>
          </a:lstStyle>
          <a:p>
            <a:pPr lvl="0"/>
            <a:r>
              <a:rPr lang="en-US"/>
              <a:t>Click to edit date</a:t>
            </a:r>
          </a:p>
        </p:txBody>
      </p:sp>
      <p:pic>
        <p:nvPicPr>
          <p:cNvPr id="17" name="Graphic 16">
            <a:extLst>
              <a:ext uri="{FF2B5EF4-FFF2-40B4-BE49-F238E27FC236}">
                <a16:creationId xmlns:a16="http://schemas.microsoft.com/office/drawing/2014/main" id="{C2D02CAB-940A-4626-B0D3-2014CBC27B56}"/>
              </a:ext>
            </a:extLst>
          </p:cNvPr>
          <p:cNvPicPr>
            <a:picLocks noChangeAspect="1"/>
          </p:cNvPicPr>
          <p:nvPr userDrawn="1"/>
        </p:nvPicPr>
        <p:blipFill rotWithShape="1">
          <a:blip>
            <a:extLst>
              <a:ext uri="{96DAC541-7B7A-43D3-8B79-37D633B846F1}">
                <asvg:svgBlip xmlns:asvg="http://schemas.microsoft.com/office/drawing/2016/SVG/main" r:embed="rId5"/>
              </a:ext>
            </a:extLst>
          </a:blip>
          <a:srcRect t="14896" r="34473" b="17572"/>
          <a:stretch/>
        </p:blipFill>
        <p:spPr>
          <a:xfrm>
            <a:off x="6494010" y="470725"/>
            <a:ext cx="4780631" cy="4926900"/>
          </a:xfrm>
          <a:prstGeom prst="rect">
            <a:avLst/>
          </a:prstGeom>
        </p:spPr>
      </p:pic>
      <p:pic>
        <p:nvPicPr>
          <p:cNvPr id="15" name="Picture 14">
            <a:extLst>
              <a:ext uri="{FF2B5EF4-FFF2-40B4-BE49-F238E27FC236}">
                <a16:creationId xmlns:a16="http://schemas.microsoft.com/office/drawing/2014/main" id="{D44D3BF1-777D-EF49-8E9C-CBF5AE0C8A0F}"/>
              </a:ext>
            </a:extLst>
          </p:cNvPr>
          <p:cNvPicPr>
            <a:picLocks noChangeAspect="1"/>
          </p:cNvPicPr>
          <p:nvPr userDrawn="1"/>
        </p:nvPicPr>
        <p:blipFill>
          <a:blip r:embed="rId6"/>
          <a:stretch>
            <a:fillRect/>
          </a:stretch>
        </p:blipFill>
        <p:spPr>
          <a:xfrm>
            <a:off x="0" y="5386333"/>
            <a:ext cx="12192000" cy="1471667"/>
          </a:xfrm>
          <a:prstGeom prst="rect">
            <a:avLst/>
          </a:prstGeom>
        </p:spPr>
      </p:pic>
    </p:spTree>
    <p:extLst>
      <p:ext uri="{BB962C8B-B14F-4D97-AF65-F5344CB8AC3E}">
        <p14:creationId xmlns:p14="http://schemas.microsoft.com/office/powerpoint/2010/main" val="3701363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solidFill>
          <a:srgbClr val="C3DEF9"/>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92F50D79-3D76-A742-B17B-206C061863A8}"/>
              </a:ext>
            </a:extLst>
          </p:cNvPr>
          <p:cNvGraphicFramePr>
            <a:graphicFrameLocks noChangeAspect="1"/>
          </p:cNvGraphicFramePr>
          <p:nvPr>
            <p:custDataLst>
              <p:tags r:id="rId1"/>
            </p:custDataLst>
            <p:extLst>
              <p:ext uri="{D42A27DB-BD31-4B8C-83A1-F6EECF244321}">
                <p14:modId xmlns:p14="http://schemas.microsoft.com/office/powerpoint/2010/main" val="39005646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92F50D79-3D76-A742-B17B-206C061863A8}"/>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676276" y="807474"/>
            <a:ext cx="5800724" cy="2011680"/>
          </a:xfrm>
        </p:spPr>
        <p:txBody>
          <a:bodyPr/>
          <a:lstStyle>
            <a:lvl1pPr>
              <a:lnSpc>
                <a:spcPct val="90000"/>
              </a:lnSpc>
              <a:defRPr sz="6800">
                <a:solidFill>
                  <a:schemeClr val="tx2"/>
                </a:solidFill>
              </a:defRPr>
            </a:lvl1pPr>
          </a:lstStyle>
          <a:p>
            <a:r>
              <a:rPr lang="en-US"/>
              <a:t>Click to Edit Title</a:t>
            </a:r>
          </a:p>
        </p:txBody>
      </p:sp>
      <p:sp>
        <p:nvSpPr>
          <p:cNvPr id="3" name="Subtitle 2"/>
          <p:cNvSpPr>
            <a:spLocks noGrp="1"/>
          </p:cNvSpPr>
          <p:nvPr>
            <p:ph type="subTitle" idx="1"/>
          </p:nvPr>
        </p:nvSpPr>
        <p:spPr>
          <a:xfrm>
            <a:off x="676276" y="2819399"/>
            <a:ext cx="5162549" cy="1219447"/>
          </a:xfrm>
        </p:spPr>
        <p:txBody>
          <a:bodyPr/>
          <a:lstStyle>
            <a:lvl1pPr marL="0" indent="0" algn="l">
              <a:buNone/>
              <a:defRPr sz="3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Text Placeholder 5">
            <a:extLst>
              <a:ext uri="{FF2B5EF4-FFF2-40B4-BE49-F238E27FC236}">
                <a16:creationId xmlns:a16="http://schemas.microsoft.com/office/drawing/2014/main" id="{DAC9C9E3-8423-44B8-A95F-6F11501854A5}"/>
              </a:ext>
            </a:extLst>
          </p:cNvPr>
          <p:cNvSpPr>
            <a:spLocks noGrp="1"/>
          </p:cNvSpPr>
          <p:nvPr>
            <p:ph type="body" sz="quarter" idx="10" hasCustomPrompt="1"/>
          </p:nvPr>
        </p:nvSpPr>
        <p:spPr>
          <a:xfrm>
            <a:off x="676275" y="4343400"/>
            <a:ext cx="4711700" cy="758825"/>
          </a:xfrm>
        </p:spPr>
        <p:txBody>
          <a:bodyPr/>
          <a:lstStyle>
            <a:lvl1pPr>
              <a:defRPr>
                <a:solidFill>
                  <a:schemeClr val="tx2"/>
                </a:solidFill>
              </a:defRPr>
            </a:lvl1pPr>
            <a:lvl2pPr>
              <a:buNone/>
              <a:defRPr/>
            </a:lvl2pPr>
          </a:lstStyle>
          <a:p>
            <a:pPr lvl="0"/>
            <a:r>
              <a:rPr lang="en-US"/>
              <a:t>Click to edit date</a:t>
            </a:r>
          </a:p>
        </p:txBody>
      </p:sp>
      <p:pic>
        <p:nvPicPr>
          <p:cNvPr id="17" name="Graphic 16">
            <a:extLst>
              <a:ext uri="{FF2B5EF4-FFF2-40B4-BE49-F238E27FC236}">
                <a16:creationId xmlns:a16="http://schemas.microsoft.com/office/drawing/2014/main" id="{673A5F40-EA22-4E5E-8551-CC19E1817923}"/>
              </a:ext>
            </a:extLst>
          </p:cNvPr>
          <p:cNvPicPr>
            <a:picLocks noChangeAspect="1"/>
          </p:cNvPicPr>
          <p:nvPr userDrawn="1"/>
        </p:nvPicPr>
        <p:blipFill rotWithShape="1">
          <a:blip>
            <a:extLst>
              <a:ext uri="{96DAC541-7B7A-43D3-8B79-37D633B846F1}">
                <asvg:svgBlip xmlns:asvg="http://schemas.microsoft.com/office/drawing/2016/SVG/main" r:embed="rId5"/>
              </a:ext>
            </a:extLst>
          </a:blip>
          <a:srcRect t="10791" b="10236"/>
          <a:stretch/>
        </p:blipFill>
        <p:spPr>
          <a:xfrm>
            <a:off x="5387975" y="-10119"/>
            <a:ext cx="6828585" cy="5392697"/>
          </a:xfrm>
          <a:prstGeom prst="rect">
            <a:avLst/>
          </a:prstGeom>
        </p:spPr>
      </p:pic>
      <p:pic>
        <p:nvPicPr>
          <p:cNvPr id="16" name="Picture 15">
            <a:extLst>
              <a:ext uri="{FF2B5EF4-FFF2-40B4-BE49-F238E27FC236}">
                <a16:creationId xmlns:a16="http://schemas.microsoft.com/office/drawing/2014/main" id="{E316748D-279F-664B-9E63-17A3F759747D}"/>
              </a:ext>
            </a:extLst>
          </p:cNvPr>
          <p:cNvPicPr>
            <a:picLocks noChangeAspect="1"/>
          </p:cNvPicPr>
          <p:nvPr userDrawn="1"/>
        </p:nvPicPr>
        <p:blipFill>
          <a:blip r:embed="rId6"/>
          <a:stretch>
            <a:fillRect/>
          </a:stretch>
        </p:blipFill>
        <p:spPr>
          <a:xfrm>
            <a:off x="0" y="5386333"/>
            <a:ext cx="12192000" cy="1471667"/>
          </a:xfrm>
          <a:prstGeom prst="rect">
            <a:avLst/>
          </a:prstGeom>
        </p:spPr>
      </p:pic>
    </p:spTree>
    <p:extLst>
      <p:ext uri="{BB962C8B-B14F-4D97-AF65-F5344CB8AC3E}">
        <p14:creationId xmlns:p14="http://schemas.microsoft.com/office/powerpoint/2010/main" val="28385542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solidFill>
          <a:schemeClr val="tx2"/>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92F50D79-3D76-A742-B17B-206C061863A8}"/>
              </a:ext>
            </a:extLst>
          </p:cNvPr>
          <p:cNvGraphicFramePr>
            <a:graphicFrameLocks noChangeAspect="1"/>
          </p:cNvGraphicFramePr>
          <p:nvPr>
            <p:custDataLst>
              <p:tags r:id="rId1"/>
            </p:custDataLst>
            <p:extLst>
              <p:ext uri="{D42A27DB-BD31-4B8C-83A1-F6EECF244321}">
                <p14:modId xmlns:p14="http://schemas.microsoft.com/office/powerpoint/2010/main" val="93257303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92F50D79-3D76-A742-B17B-206C061863A8}"/>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676276" y="809932"/>
            <a:ext cx="5852160" cy="2011680"/>
          </a:xfrm>
        </p:spPr>
        <p:txBody>
          <a:bodyPr/>
          <a:lstStyle>
            <a:lvl1pPr>
              <a:lnSpc>
                <a:spcPct val="90000"/>
              </a:lnSpc>
              <a:defRPr sz="6800">
                <a:solidFill>
                  <a:schemeClr val="bg1"/>
                </a:solidFill>
              </a:defRPr>
            </a:lvl1pPr>
          </a:lstStyle>
          <a:p>
            <a:r>
              <a:rPr lang="en-US"/>
              <a:t>Click to Edit Title</a:t>
            </a:r>
          </a:p>
        </p:txBody>
      </p:sp>
      <p:sp>
        <p:nvSpPr>
          <p:cNvPr id="3" name="Subtitle 2"/>
          <p:cNvSpPr>
            <a:spLocks noGrp="1"/>
          </p:cNvSpPr>
          <p:nvPr>
            <p:ph type="subTitle" idx="1" hasCustomPrompt="1"/>
          </p:nvPr>
        </p:nvSpPr>
        <p:spPr>
          <a:xfrm>
            <a:off x="676276" y="2821612"/>
            <a:ext cx="5486399" cy="1052298"/>
          </a:xfrm>
        </p:spPr>
        <p:txBody>
          <a:bodyPr/>
          <a:lstStyle>
            <a:lvl1pPr marL="0" indent="0" algn="l">
              <a:buNone/>
              <a:defRPr sz="3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a:t>
            </a:r>
          </a:p>
        </p:txBody>
      </p:sp>
      <p:sp>
        <p:nvSpPr>
          <p:cNvPr id="5" name="Text Placeholder 4">
            <a:extLst>
              <a:ext uri="{FF2B5EF4-FFF2-40B4-BE49-F238E27FC236}">
                <a16:creationId xmlns:a16="http://schemas.microsoft.com/office/drawing/2014/main" id="{88DB92A2-288E-4509-B168-B13B50C0208F}"/>
              </a:ext>
            </a:extLst>
          </p:cNvPr>
          <p:cNvSpPr>
            <a:spLocks noGrp="1"/>
          </p:cNvSpPr>
          <p:nvPr>
            <p:ph type="body" sz="quarter" idx="10" hasCustomPrompt="1"/>
          </p:nvPr>
        </p:nvSpPr>
        <p:spPr>
          <a:xfrm>
            <a:off x="676275" y="4343400"/>
            <a:ext cx="4013200" cy="758825"/>
          </a:xfrm>
        </p:spPr>
        <p:txBody>
          <a:bodyPr/>
          <a:lstStyle>
            <a:lvl1pPr>
              <a:defRPr>
                <a:solidFill>
                  <a:schemeClr val="bg1"/>
                </a:solidFill>
              </a:defRPr>
            </a:lvl1pPr>
          </a:lstStyle>
          <a:p>
            <a:pPr lvl="0"/>
            <a:r>
              <a:rPr lang="en-US"/>
              <a:t>Click to edit date</a:t>
            </a:r>
          </a:p>
        </p:txBody>
      </p:sp>
      <p:pic>
        <p:nvPicPr>
          <p:cNvPr id="17" name="Graphic 16">
            <a:extLst>
              <a:ext uri="{FF2B5EF4-FFF2-40B4-BE49-F238E27FC236}">
                <a16:creationId xmlns:a16="http://schemas.microsoft.com/office/drawing/2014/main" id="{91449E5C-422E-48D1-BFD0-76D26E85F432}"/>
              </a:ext>
            </a:extLst>
          </p:cNvPr>
          <p:cNvPicPr>
            <a:picLocks noChangeAspect="1"/>
          </p:cNvPicPr>
          <p:nvPr userDrawn="1"/>
        </p:nvPicPr>
        <p:blipFill rotWithShape="1">
          <a:blip>
            <a:extLst>
              <a:ext uri="{96DAC541-7B7A-43D3-8B79-37D633B846F1}">
                <asvg:svgBlip xmlns:asvg="http://schemas.microsoft.com/office/drawing/2016/SVG/main" r:embed="rId5"/>
              </a:ext>
            </a:extLst>
          </a:blip>
          <a:srcRect l="-1" t="21679" r="977"/>
          <a:stretch/>
        </p:blipFill>
        <p:spPr>
          <a:xfrm>
            <a:off x="5358662" y="-17755"/>
            <a:ext cx="6833338" cy="5404749"/>
          </a:xfrm>
          <a:prstGeom prst="rect">
            <a:avLst/>
          </a:prstGeom>
        </p:spPr>
      </p:pic>
      <p:pic>
        <p:nvPicPr>
          <p:cNvPr id="23" name="Picture 22">
            <a:extLst>
              <a:ext uri="{FF2B5EF4-FFF2-40B4-BE49-F238E27FC236}">
                <a16:creationId xmlns:a16="http://schemas.microsoft.com/office/drawing/2014/main" id="{359C9FE7-BDF8-544D-9C65-72E6E3A5DD23}"/>
              </a:ext>
            </a:extLst>
          </p:cNvPr>
          <p:cNvPicPr>
            <a:picLocks noChangeAspect="1"/>
          </p:cNvPicPr>
          <p:nvPr userDrawn="1"/>
        </p:nvPicPr>
        <p:blipFill>
          <a:blip r:embed="rId6"/>
          <a:stretch>
            <a:fillRect/>
          </a:stretch>
        </p:blipFill>
        <p:spPr>
          <a:xfrm>
            <a:off x="0" y="5386333"/>
            <a:ext cx="12192000" cy="1471667"/>
          </a:xfrm>
          <a:prstGeom prst="rect">
            <a:avLst/>
          </a:prstGeom>
        </p:spPr>
      </p:pic>
    </p:spTree>
    <p:extLst>
      <p:ext uri="{BB962C8B-B14F-4D97-AF65-F5344CB8AC3E}">
        <p14:creationId xmlns:p14="http://schemas.microsoft.com/office/powerpoint/2010/main" val="2156084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solidFill>
          <a:schemeClr val="tx2"/>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92F50D79-3D76-A742-B17B-206C061863A8}"/>
              </a:ext>
            </a:extLst>
          </p:cNvPr>
          <p:cNvGraphicFramePr>
            <a:graphicFrameLocks noChangeAspect="1"/>
          </p:cNvGraphicFramePr>
          <p:nvPr>
            <p:custDataLst>
              <p:tags r:id="rId1"/>
            </p:custDataLst>
            <p:extLst>
              <p:ext uri="{D42A27DB-BD31-4B8C-83A1-F6EECF244321}">
                <p14:modId xmlns:p14="http://schemas.microsoft.com/office/powerpoint/2010/main" val="85833549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92F50D79-3D76-A742-B17B-206C061863A8}"/>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676276" y="809951"/>
            <a:ext cx="6753224" cy="2011680"/>
          </a:xfrm>
        </p:spPr>
        <p:txBody>
          <a:bodyPr/>
          <a:lstStyle>
            <a:lvl1pPr>
              <a:lnSpc>
                <a:spcPct val="90000"/>
              </a:lnSpc>
              <a:defRPr sz="6800">
                <a:solidFill>
                  <a:schemeClr val="bg1"/>
                </a:solidFill>
              </a:defRPr>
            </a:lvl1pPr>
          </a:lstStyle>
          <a:p>
            <a:r>
              <a:rPr lang="en-US"/>
              <a:t>Click to Edit Title</a:t>
            </a:r>
          </a:p>
        </p:txBody>
      </p:sp>
      <p:sp>
        <p:nvSpPr>
          <p:cNvPr id="3" name="Subtitle 2"/>
          <p:cNvSpPr>
            <a:spLocks noGrp="1"/>
          </p:cNvSpPr>
          <p:nvPr>
            <p:ph type="subTitle" idx="1" hasCustomPrompt="1"/>
          </p:nvPr>
        </p:nvSpPr>
        <p:spPr>
          <a:xfrm>
            <a:off x="676276" y="2821631"/>
            <a:ext cx="5486399" cy="1020442"/>
          </a:xfrm>
        </p:spPr>
        <p:txBody>
          <a:bodyPr/>
          <a:lstStyle>
            <a:lvl1pPr marL="0" indent="0" algn="l">
              <a:buNone/>
              <a:defRPr sz="3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a:t>
            </a:r>
          </a:p>
        </p:txBody>
      </p:sp>
      <p:sp>
        <p:nvSpPr>
          <p:cNvPr id="5" name="Text Placeholder 4">
            <a:extLst>
              <a:ext uri="{FF2B5EF4-FFF2-40B4-BE49-F238E27FC236}">
                <a16:creationId xmlns:a16="http://schemas.microsoft.com/office/drawing/2014/main" id="{C6AF4D27-7681-462E-859E-C63E3CF05F4D}"/>
              </a:ext>
            </a:extLst>
          </p:cNvPr>
          <p:cNvSpPr>
            <a:spLocks noGrp="1"/>
          </p:cNvSpPr>
          <p:nvPr>
            <p:ph type="body" sz="quarter" idx="10" hasCustomPrompt="1"/>
          </p:nvPr>
        </p:nvSpPr>
        <p:spPr>
          <a:xfrm>
            <a:off x="676275" y="4343400"/>
            <a:ext cx="4052888" cy="838200"/>
          </a:xfrm>
        </p:spPr>
        <p:txBody>
          <a:bodyPr/>
          <a:lstStyle>
            <a:lvl1pPr>
              <a:defRPr>
                <a:solidFill>
                  <a:schemeClr val="bg1"/>
                </a:solidFill>
              </a:defRPr>
            </a:lvl1pPr>
          </a:lstStyle>
          <a:p>
            <a:pPr lvl="0"/>
            <a:r>
              <a:rPr lang="en-US"/>
              <a:t>Click to edit date</a:t>
            </a:r>
          </a:p>
        </p:txBody>
      </p:sp>
      <p:pic>
        <p:nvPicPr>
          <p:cNvPr id="16" name="Graphic 15">
            <a:extLst>
              <a:ext uri="{FF2B5EF4-FFF2-40B4-BE49-F238E27FC236}">
                <a16:creationId xmlns:a16="http://schemas.microsoft.com/office/drawing/2014/main" id="{E56AB389-6986-4D7F-B9B4-E616224F2D98}"/>
              </a:ext>
            </a:extLst>
          </p:cNvPr>
          <p:cNvPicPr>
            <a:picLocks noChangeAspect="1"/>
          </p:cNvPicPr>
          <p:nvPr userDrawn="1"/>
        </p:nvPicPr>
        <p:blipFill rotWithShape="1">
          <a:blip>
            <a:extLst>
              <a:ext uri="{96DAC541-7B7A-43D3-8B79-37D633B846F1}">
                <asvg:svgBlip xmlns:asvg="http://schemas.microsoft.com/office/drawing/2016/SVG/main" r:embed="rId5"/>
              </a:ext>
            </a:extLst>
          </a:blip>
          <a:srcRect b="6145"/>
          <a:stretch/>
        </p:blipFill>
        <p:spPr>
          <a:xfrm>
            <a:off x="5601810" y="-682383"/>
            <a:ext cx="6476213" cy="6078255"/>
          </a:xfrm>
          <a:prstGeom prst="rect">
            <a:avLst/>
          </a:prstGeom>
        </p:spPr>
      </p:pic>
      <p:pic>
        <p:nvPicPr>
          <p:cNvPr id="17" name="Picture 16">
            <a:extLst>
              <a:ext uri="{FF2B5EF4-FFF2-40B4-BE49-F238E27FC236}">
                <a16:creationId xmlns:a16="http://schemas.microsoft.com/office/drawing/2014/main" id="{3F3F6586-BC95-174D-B641-82F4E58E5C4A}"/>
              </a:ext>
            </a:extLst>
          </p:cNvPr>
          <p:cNvPicPr>
            <a:picLocks noChangeAspect="1"/>
          </p:cNvPicPr>
          <p:nvPr userDrawn="1"/>
        </p:nvPicPr>
        <p:blipFill>
          <a:blip r:embed="rId6"/>
          <a:stretch>
            <a:fillRect/>
          </a:stretch>
        </p:blipFill>
        <p:spPr>
          <a:xfrm>
            <a:off x="0" y="5386333"/>
            <a:ext cx="12192000" cy="1471667"/>
          </a:xfrm>
          <a:prstGeom prst="rect">
            <a:avLst/>
          </a:prstGeom>
        </p:spPr>
      </p:pic>
    </p:spTree>
    <p:extLst>
      <p:ext uri="{BB962C8B-B14F-4D97-AF65-F5344CB8AC3E}">
        <p14:creationId xmlns:p14="http://schemas.microsoft.com/office/powerpoint/2010/main" val="2237123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solidFill>
          <a:schemeClr val="tx2"/>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92F50D79-3D76-A742-B17B-206C061863A8}"/>
              </a:ext>
            </a:extLst>
          </p:cNvPr>
          <p:cNvGraphicFramePr>
            <a:graphicFrameLocks noChangeAspect="1"/>
          </p:cNvGraphicFramePr>
          <p:nvPr>
            <p:custDataLst>
              <p:tags r:id="rId1"/>
            </p:custDataLst>
            <p:extLst>
              <p:ext uri="{D42A27DB-BD31-4B8C-83A1-F6EECF244321}">
                <p14:modId xmlns:p14="http://schemas.microsoft.com/office/powerpoint/2010/main" val="263838760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92F50D79-3D76-A742-B17B-206C061863A8}"/>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676276" y="797642"/>
            <a:ext cx="6753224" cy="2011680"/>
          </a:xfrm>
        </p:spPr>
        <p:txBody>
          <a:bodyPr/>
          <a:lstStyle>
            <a:lvl1pPr>
              <a:lnSpc>
                <a:spcPct val="90000"/>
              </a:lnSpc>
              <a:defRPr sz="6800">
                <a:solidFill>
                  <a:schemeClr val="bg1"/>
                </a:solidFill>
              </a:defRPr>
            </a:lvl1pPr>
          </a:lstStyle>
          <a:p>
            <a:r>
              <a:rPr lang="en-US"/>
              <a:t>Click to Edit Title</a:t>
            </a:r>
          </a:p>
        </p:txBody>
      </p:sp>
      <p:sp>
        <p:nvSpPr>
          <p:cNvPr id="3" name="Subtitle 2"/>
          <p:cNvSpPr>
            <a:spLocks noGrp="1"/>
          </p:cNvSpPr>
          <p:nvPr>
            <p:ph type="subTitle" idx="1" hasCustomPrompt="1"/>
          </p:nvPr>
        </p:nvSpPr>
        <p:spPr>
          <a:xfrm>
            <a:off x="676276" y="2819400"/>
            <a:ext cx="5486399" cy="995516"/>
          </a:xfrm>
        </p:spPr>
        <p:txBody>
          <a:bodyPr/>
          <a:lstStyle>
            <a:lvl1pPr marL="0" indent="0" algn="l">
              <a:buNone/>
              <a:defRPr sz="3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a:t>
            </a:r>
          </a:p>
        </p:txBody>
      </p:sp>
      <p:sp>
        <p:nvSpPr>
          <p:cNvPr id="5" name="Text Placeholder 4">
            <a:extLst>
              <a:ext uri="{FF2B5EF4-FFF2-40B4-BE49-F238E27FC236}">
                <a16:creationId xmlns:a16="http://schemas.microsoft.com/office/drawing/2014/main" id="{A227D77E-A6BB-438E-B0BB-318CCA9B01C3}"/>
              </a:ext>
            </a:extLst>
          </p:cNvPr>
          <p:cNvSpPr>
            <a:spLocks noGrp="1"/>
          </p:cNvSpPr>
          <p:nvPr>
            <p:ph type="body" sz="quarter" idx="10" hasCustomPrompt="1"/>
          </p:nvPr>
        </p:nvSpPr>
        <p:spPr>
          <a:xfrm>
            <a:off x="676275" y="4343400"/>
            <a:ext cx="4849813" cy="758825"/>
          </a:xfrm>
        </p:spPr>
        <p:txBody>
          <a:bodyPr/>
          <a:lstStyle>
            <a:lvl1pPr>
              <a:defRPr>
                <a:solidFill>
                  <a:schemeClr val="bg1"/>
                </a:solidFill>
              </a:defRPr>
            </a:lvl1pPr>
          </a:lstStyle>
          <a:p>
            <a:pPr lvl="0"/>
            <a:r>
              <a:rPr lang="en-US"/>
              <a:t>Click to edit date</a:t>
            </a:r>
          </a:p>
        </p:txBody>
      </p:sp>
      <p:pic>
        <p:nvPicPr>
          <p:cNvPr id="16" name="Graphic 15">
            <a:extLst>
              <a:ext uri="{FF2B5EF4-FFF2-40B4-BE49-F238E27FC236}">
                <a16:creationId xmlns:a16="http://schemas.microsoft.com/office/drawing/2014/main" id="{0EE69D27-BC45-4783-B1C4-FE8B20711414}"/>
              </a:ext>
            </a:extLst>
          </p:cNvPr>
          <p:cNvPicPr>
            <a:picLocks noChangeAspect="1"/>
          </p:cNvPicPr>
          <p:nvPr userDrawn="1"/>
        </p:nvPicPr>
        <p:blipFill rotWithShape="1">
          <a:blip>
            <a:extLst>
              <a:ext uri="{96DAC541-7B7A-43D3-8B79-37D633B846F1}">
                <asvg:svgBlip xmlns:asvg="http://schemas.microsoft.com/office/drawing/2016/SVG/main" r:embed="rId5"/>
              </a:ext>
            </a:extLst>
          </a:blip>
          <a:srcRect t="6842" r="10970" b="13899"/>
          <a:stretch/>
        </p:blipFill>
        <p:spPr>
          <a:xfrm>
            <a:off x="5129418" y="6620"/>
            <a:ext cx="7062582" cy="5389252"/>
          </a:xfrm>
          <a:prstGeom prst="rect">
            <a:avLst/>
          </a:prstGeom>
        </p:spPr>
      </p:pic>
      <p:pic>
        <p:nvPicPr>
          <p:cNvPr id="10" name="Picture 9">
            <a:extLst>
              <a:ext uri="{FF2B5EF4-FFF2-40B4-BE49-F238E27FC236}">
                <a16:creationId xmlns:a16="http://schemas.microsoft.com/office/drawing/2014/main" id="{E1AC1052-5426-1848-A915-1ECF5BE6A176}"/>
              </a:ext>
            </a:extLst>
          </p:cNvPr>
          <p:cNvPicPr>
            <a:picLocks noChangeAspect="1"/>
          </p:cNvPicPr>
          <p:nvPr userDrawn="1"/>
        </p:nvPicPr>
        <p:blipFill>
          <a:blip r:embed="rId6"/>
          <a:stretch>
            <a:fillRect/>
          </a:stretch>
        </p:blipFill>
        <p:spPr>
          <a:xfrm>
            <a:off x="0" y="5386333"/>
            <a:ext cx="12192000" cy="1471667"/>
          </a:xfrm>
          <a:prstGeom prst="rect">
            <a:avLst/>
          </a:prstGeom>
        </p:spPr>
      </p:pic>
    </p:spTree>
    <p:extLst>
      <p:ext uri="{BB962C8B-B14F-4D97-AF65-F5344CB8AC3E}">
        <p14:creationId xmlns:p14="http://schemas.microsoft.com/office/powerpoint/2010/main" val="14910337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92F50D79-3D76-A742-B17B-206C061863A8}"/>
              </a:ext>
            </a:extLst>
          </p:cNvPr>
          <p:cNvGraphicFramePr>
            <a:graphicFrameLocks noChangeAspect="1"/>
          </p:cNvGraphicFramePr>
          <p:nvPr>
            <p:custDataLst>
              <p:tags r:id="rId1"/>
            </p:custDataLst>
            <p:extLst>
              <p:ext uri="{D42A27DB-BD31-4B8C-83A1-F6EECF244321}">
                <p14:modId xmlns:p14="http://schemas.microsoft.com/office/powerpoint/2010/main" val="145629874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92F50D79-3D76-A742-B17B-206C061863A8}"/>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Picture Placeholder 4">
            <a:extLst>
              <a:ext uri="{FF2B5EF4-FFF2-40B4-BE49-F238E27FC236}">
                <a16:creationId xmlns:a16="http://schemas.microsoft.com/office/drawing/2014/main" id="{5DA4983B-2D18-4C45-8655-49D75E8E8334}"/>
              </a:ext>
            </a:extLst>
          </p:cNvPr>
          <p:cNvSpPr>
            <a:spLocks noGrp="1"/>
          </p:cNvSpPr>
          <p:nvPr>
            <p:ph type="pic" sz="quarter" idx="10" hasCustomPrompt="1"/>
          </p:nvPr>
        </p:nvSpPr>
        <p:spPr>
          <a:xfrm>
            <a:off x="0" y="0"/>
            <a:ext cx="12191998" cy="5486400"/>
          </a:xfrm>
          <a:solidFill>
            <a:schemeClr val="bg1">
              <a:lumMod val="85000"/>
            </a:schemeClr>
          </a:solidFill>
        </p:spPr>
        <p:txBody>
          <a:bodyPr/>
          <a:lstStyle>
            <a:lvl1pPr>
              <a:defRPr>
                <a:solidFill>
                  <a:srgbClr val="FF0000"/>
                </a:solidFill>
              </a:defRPr>
            </a:lvl1pPr>
          </a:lstStyle>
          <a:p>
            <a:r>
              <a:rPr lang="en-US"/>
              <a:t>Bring picture placeholder to front. Click on icon to insert picture. Send picture to back.</a:t>
            </a:r>
          </a:p>
        </p:txBody>
      </p:sp>
      <p:sp>
        <p:nvSpPr>
          <p:cNvPr id="8" name="Text Placeholder 6">
            <a:extLst>
              <a:ext uri="{FF2B5EF4-FFF2-40B4-BE49-F238E27FC236}">
                <a16:creationId xmlns:a16="http://schemas.microsoft.com/office/drawing/2014/main" id="{2EAE58D9-AEE9-D948-98A7-255E23E4A750}"/>
              </a:ext>
            </a:extLst>
          </p:cNvPr>
          <p:cNvSpPr>
            <a:spLocks noGrp="1"/>
          </p:cNvSpPr>
          <p:nvPr>
            <p:ph type="body" sz="quarter" idx="11" hasCustomPrompt="1"/>
          </p:nvPr>
        </p:nvSpPr>
        <p:spPr>
          <a:xfrm>
            <a:off x="0" y="0"/>
            <a:ext cx="12191998" cy="5486400"/>
          </a:xfrm>
          <a:gradFill flip="none" rotWithShape="1">
            <a:gsLst>
              <a:gs pos="35000">
                <a:srgbClr val="C3DEF9"/>
              </a:gs>
              <a:gs pos="60000">
                <a:srgbClr val="C3DEF9">
                  <a:alpha val="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vert="vert270" rtlCol="0" anchor="t"/>
          <a:lstStyle>
            <a:lvl1pPr algn="ctr">
              <a:defRPr lang="en-US" sz="1200" dirty="0">
                <a:solidFill>
                  <a:schemeClr val="bg2"/>
                </a:solidFill>
              </a:defRPr>
            </a:lvl1pPr>
          </a:lstStyle>
          <a:p>
            <a:pPr lvl="0"/>
            <a:r>
              <a:rPr lang="en-US"/>
              <a:t>This is an overlay. Select and send to back to insert image.</a:t>
            </a:r>
          </a:p>
        </p:txBody>
      </p:sp>
      <p:sp>
        <p:nvSpPr>
          <p:cNvPr id="2" name="Title 1"/>
          <p:cNvSpPr>
            <a:spLocks noGrp="1"/>
          </p:cNvSpPr>
          <p:nvPr>
            <p:ph type="ctrTitle" hasCustomPrompt="1"/>
          </p:nvPr>
        </p:nvSpPr>
        <p:spPr>
          <a:xfrm>
            <a:off x="676276" y="800100"/>
            <a:ext cx="6334124" cy="2011680"/>
          </a:xfrm>
        </p:spPr>
        <p:txBody>
          <a:bodyPr/>
          <a:lstStyle>
            <a:lvl1pPr>
              <a:lnSpc>
                <a:spcPct val="90000"/>
              </a:lnSpc>
              <a:defRPr sz="6800">
                <a:solidFill>
                  <a:schemeClr val="accent2"/>
                </a:solidFill>
              </a:defRPr>
            </a:lvl1pPr>
          </a:lstStyle>
          <a:p>
            <a:r>
              <a:rPr lang="en-US"/>
              <a:t>Click to Edit Title</a:t>
            </a:r>
          </a:p>
        </p:txBody>
      </p:sp>
      <p:sp>
        <p:nvSpPr>
          <p:cNvPr id="3" name="Subtitle 2"/>
          <p:cNvSpPr>
            <a:spLocks noGrp="1"/>
          </p:cNvSpPr>
          <p:nvPr>
            <p:ph type="subTitle" idx="1" hasCustomPrompt="1"/>
          </p:nvPr>
        </p:nvSpPr>
        <p:spPr>
          <a:xfrm>
            <a:off x="676276" y="2825544"/>
            <a:ext cx="5486400" cy="1353166"/>
          </a:xfrm>
        </p:spPr>
        <p:txBody>
          <a:bodyPr/>
          <a:lstStyle>
            <a:lvl1pPr marL="0" indent="0" algn="l">
              <a:buNone/>
              <a:defRPr sz="3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a:t>
            </a:r>
          </a:p>
        </p:txBody>
      </p:sp>
      <p:sp>
        <p:nvSpPr>
          <p:cNvPr id="6" name="Text Placeholder 5">
            <a:extLst>
              <a:ext uri="{FF2B5EF4-FFF2-40B4-BE49-F238E27FC236}">
                <a16:creationId xmlns:a16="http://schemas.microsoft.com/office/drawing/2014/main" id="{D4508BD9-A70A-46DE-9B4F-2FCCA30C6F41}"/>
              </a:ext>
            </a:extLst>
          </p:cNvPr>
          <p:cNvSpPr>
            <a:spLocks noGrp="1"/>
          </p:cNvSpPr>
          <p:nvPr>
            <p:ph type="body" sz="quarter" idx="12" hasCustomPrompt="1"/>
          </p:nvPr>
        </p:nvSpPr>
        <p:spPr>
          <a:xfrm>
            <a:off x="676275" y="4343400"/>
            <a:ext cx="4437063" cy="828675"/>
          </a:xfrm>
        </p:spPr>
        <p:txBody>
          <a:bodyPr/>
          <a:lstStyle>
            <a:lvl1pPr>
              <a:defRPr>
                <a:solidFill>
                  <a:schemeClr val="tx2"/>
                </a:solidFill>
              </a:defRPr>
            </a:lvl1pPr>
          </a:lstStyle>
          <a:p>
            <a:pPr lvl="0"/>
            <a:r>
              <a:rPr lang="en-US"/>
              <a:t>Click to edit date</a:t>
            </a:r>
          </a:p>
        </p:txBody>
      </p:sp>
      <p:pic>
        <p:nvPicPr>
          <p:cNvPr id="13" name="Picture 12">
            <a:extLst>
              <a:ext uri="{FF2B5EF4-FFF2-40B4-BE49-F238E27FC236}">
                <a16:creationId xmlns:a16="http://schemas.microsoft.com/office/drawing/2014/main" id="{06B02C21-247E-9340-BC9C-6C97543EE7F2}"/>
              </a:ext>
            </a:extLst>
          </p:cNvPr>
          <p:cNvPicPr>
            <a:picLocks noChangeAspect="1"/>
          </p:cNvPicPr>
          <p:nvPr userDrawn="1"/>
        </p:nvPicPr>
        <p:blipFill>
          <a:blip r:embed="rId5"/>
          <a:stretch>
            <a:fillRect/>
          </a:stretch>
        </p:blipFill>
        <p:spPr>
          <a:xfrm>
            <a:off x="0" y="5386333"/>
            <a:ext cx="12192000" cy="1471667"/>
          </a:xfrm>
          <a:prstGeom prst="rect">
            <a:avLst/>
          </a:prstGeom>
        </p:spPr>
      </p:pic>
    </p:spTree>
    <p:extLst>
      <p:ext uri="{BB962C8B-B14F-4D97-AF65-F5344CB8AC3E}">
        <p14:creationId xmlns:p14="http://schemas.microsoft.com/office/powerpoint/2010/main" val="2227736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DDC9BB1A-AC70-D244-A34D-284FE1D902F7}"/>
              </a:ext>
            </a:extLst>
          </p:cNvPr>
          <p:cNvSpPr>
            <a:spLocks noGrp="1"/>
          </p:cNvSpPr>
          <p:nvPr>
            <p:ph type="body" sz="half" idx="2" hasCustomPrompt="1"/>
          </p:nvPr>
        </p:nvSpPr>
        <p:spPr>
          <a:xfrm>
            <a:off x="2743200" y="6255014"/>
            <a:ext cx="8051800" cy="355272"/>
          </a:xfrm>
        </p:spPr>
        <p:txBody>
          <a:bodyPr anchor="b"/>
          <a:lstStyle>
            <a:lvl1pPr marL="0" indent="0">
              <a:buNone/>
              <a:defRPr sz="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footnote or delete if not using</a:t>
            </a:r>
          </a:p>
        </p:txBody>
      </p:sp>
      <p:sp>
        <p:nvSpPr>
          <p:cNvPr id="4" name="Title 3">
            <a:extLst>
              <a:ext uri="{FF2B5EF4-FFF2-40B4-BE49-F238E27FC236}">
                <a16:creationId xmlns:a16="http://schemas.microsoft.com/office/drawing/2014/main" id="{DEF5FC9D-25EF-E44C-9CF9-C110B83417B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78031005"/>
      </p:ext>
    </p:extLst>
  </p:cSld>
  <p:clrMapOvr>
    <a:masterClrMapping/>
  </p:clrMapOvr>
  <p:extLst>
    <p:ext uri="{DCECCB84-F9BA-43D5-87BE-67443E8EF086}">
      <p15:sldGuideLst xmlns:p15="http://schemas.microsoft.com/office/powerpoint/2012/main">
        <p15:guide id="1" pos="430">
          <p15:clr>
            <a:srgbClr val="FBAE40"/>
          </p15:clr>
        </p15:guide>
        <p15:guide id="2" pos="7248">
          <p15:clr>
            <a:srgbClr val="FBAE40"/>
          </p15:clr>
        </p15:guide>
        <p15:guide id="4" orient="horz" pos="974">
          <p15:clr>
            <a:srgbClr val="FBAE40"/>
          </p15:clr>
        </p15:guide>
        <p15:guide id="5" orient="horz" pos="916">
          <p15:clr>
            <a:srgbClr val="FBAE40"/>
          </p15:clr>
        </p15:guide>
        <p15:guide id="6" orient="horz" pos="305">
          <p15:clr>
            <a:srgbClr val="FBAE40"/>
          </p15:clr>
        </p15:guide>
        <p15:guide id="7" orient="horz" pos="3792">
          <p15:clr>
            <a:srgbClr val="FBAE40"/>
          </p15:clr>
        </p15:guide>
        <p15:guide id="9" orient="horz" pos="4148">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4/10/2026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8506674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_Divider light blue">
  <p:cSld name="1_Divider light blue">
    <p:bg>
      <p:bgPr>
        <a:solidFill>
          <a:srgbClr val="C3DEF9"/>
        </a:solidFill>
        <a:effectLst/>
      </p:bgPr>
    </p:bg>
    <p:spTree>
      <p:nvGrpSpPr>
        <p:cNvPr id="1" name="Shape 46"/>
        <p:cNvGrpSpPr/>
        <p:nvPr/>
      </p:nvGrpSpPr>
      <p:grpSpPr>
        <a:xfrm>
          <a:off x="0" y="0"/>
          <a:ext cx="0" cy="0"/>
          <a:chOff x="0" y="0"/>
          <a:chExt cx="0" cy="0"/>
        </a:xfrm>
      </p:grpSpPr>
      <p:sp>
        <p:nvSpPr>
          <p:cNvPr id="47" name="Google Shape;47;p35"/>
          <p:cNvSpPr txBox="1">
            <a:spLocks noGrp="1"/>
          </p:cNvSpPr>
          <p:nvPr>
            <p:ph type="title"/>
          </p:nvPr>
        </p:nvSpPr>
        <p:spPr>
          <a:xfrm>
            <a:off x="763059" y="1411287"/>
            <a:ext cx="7315200" cy="237744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2"/>
              </a:buClr>
              <a:buSzPts val="7200"/>
              <a:buFont typeface="Arial"/>
              <a:buNone/>
              <a:defRPr sz="7200" b="0" cap="none">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35"/>
          <p:cNvSpPr txBox="1">
            <a:spLocks noGrp="1"/>
          </p:cNvSpPr>
          <p:nvPr>
            <p:ph type="body" idx="1"/>
          </p:nvPr>
        </p:nvSpPr>
        <p:spPr>
          <a:xfrm>
            <a:off x="763588" y="3789363"/>
            <a:ext cx="10734675" cy="1657350"/>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dk2"/>
              </a:buClr>
              <a:buSzPts val="3600"/>
              <a:buNone/>
              <a:defRPr sz="3600">
                <a:solidFill>
                  <a:schemeClr val="dk2"/>
                </a:solidFill>
              </a:defRPr>
            </a:lvl1pPr>
            <a:lvl2pPr marL="914400" lvl="1" indent="-342900" algn="l">
              <a:lnSpc>
                <a:spcPct val="110000"/>
              </a:lnSpc>
              <a:spcBef>
                <a:spcPts val="0"/>
              </a:spcBef>
              <a:spcAft>
                <a:spcPts val="0"/>
              </a:spcAft>
              <a:buClr>
                <a:schemeClr val="dk1"/>
              </a:buClr>
              <a:buSzPts val="1800"/>
              <a:buChar char="•"/>
              <a:defRPr/>
            </a:lvl2pPr>
            <a:lvl3pPr marL="1371600" lvl="2" indent="-342900" algn="l">
              <a:lnSpc>
                <a:spcPct val="110000"/>
              </a:lnSpc>
              <a:spcBef>
                <a:spcPts val="0"/>
              </a:spcBef>
              <a:spcAft>
                <a:spcPts val="0"/>
              </a:spcAft>
              <a:buClr>
                <a:schemeClr val="dk1"/>
              </a:buClr>
              <a:buSzPts val="1800"/>
              <a:buChar char="–"/>
              <a:defRPr/>
            </a:lvl3pPr>
            <a:lvl4pPr marL="1828800" lvl="3" indent="-342900" algn="l">
              <a:lnSpc>
                <a:spcPct val="110000"/>
              </a:lnSpc>
              <a:spcBef>
                <a:spcPts val="0"/>
              </a:spcBef>
              <a:spcAft>
                <a:spcPts val="0"/>
              </a:spcAft>
              <a:buClr>
                <a:schemeClr val="dk1"/>
              </a:buClr>
              <a:buSzPts val="1800"/>
              <a:buChar char="•"/>
              <a:defRPr/>
            </a:lvl4pPr>
            <a:lvl5pPr marL="2286000" lvl="4" indent="-342900" algn="l">
              <a:lnSpc>
                <a:spcPct val="110000"/>
              </a:lnSpc>
              <a:spcBef>
                <a:spcPts val="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556941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blu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685800" y="1554480"/>
            <a:ext cx="10820400" cy="423376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a:extLst>
              <a:ext uri="{FF2B5EF4-FFF2-40B4-BE49-F238E27FC236}">
                <a16:creationId xmlns:a16="http://schemas.microsoft.com/office/drawing/2014/main" id="{3D5912A0-2096-8547-ACCA-E84C356C065B}"/>
              </a:ext>
            </a:extLst>
          </p:cNvPr>
          <p:cNvSpPr txBox="1"/>
          <p:nvPr userDrawn="1"/>
        </p:nvSpPr>
        <p:spPr>
          <a:xfrm>
            <a:off x="10979151" y="6460625"/>
            <a:ext cx="527049" cy="153888"/>
          </a:xfrm>
          <a:prstGeom prst="rect">
            <a:avLst/>
          </a:prstGeom>
          <a:noFill/>
        </p:spPr>
        <p:txBody>
          <a:bodyPr wrap="square" lIns="0" tIns="0" rIns="0" bIns="0" rtlCol="0">
            <a:spAutoFit/>
          </a:bodyPr>
          <a:lstStyle/>
          <a:p>
            <a:pPr algn="r"/>
            <a:fld id="{84B776E8-6F0A-4B47-BBB8-2D0E19A0C3AC}" type="slidenum">
              <a:rPr lang="en-US" sz="1000" smtClean="0">
                <a:solidFill>
                  <a:schemeClr val="bg1"/>
                </a:solidFill>
              </a:rPr>
              <a:pPr algn="r"/>
              <a:t>‹#›</a:t>
            </a:fld>
            <a:endParaRPr lang="en-US" sz="1000">
              <a:solidFill>
                <a:schemeClr val="bg1"/>
              </a:solidFill>
            </a:endParaRPr>
          </a:p>
        </p:txBody>
      </p:sp>
      <p:sp>
        <p:nvSpPr>
          <p:cNvPr id="7" name="Text Placeholder 3">
            <a:extLst>
              <a:ext uri="{FF2B5EF4-FFF2-40B4-BE49-F238E27FC236}">
                <a16:creationId xmlns:a16="http://schemas.microsoft.com/office/drawing/2014/main" id="{C2ECBA4B-6198-5D4F-A9C6-90701BABD074}"/>
              </a:ext>
            </a:extLst>
          </p:cNvPr>
          <p:cNvSpPr>
            <a:spLocks noGrp="1"/>
          </p:cNvSpPr>
          <p:nvPr>
            <p:ph type="body" sz="half" idx="2" hasCustomPrompt="1"/>
          </p:nvPr>
        </p:nvSpPr>
        <p:spPr>
          <a:xfrm>
            <a:off x="2743200" y="6255014"/>
            <a:ext cx="8051800" cy="355272"/>
          </a:xfrm>
        </p:spPr>
        <p:txBody>
          <a:bodyPr anchor="b"/>
          <a:lstStyle>
            <a:lvl1pPr marL="0" indent="0">
              <a:buNone/>
              <a:defRPr sz="8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footnote or delete if not using</a:t>
            </a:r>
          </a:p>
        </p:txBody>
      </p:sp>
      <p:pic>
        <p:nvPicPr>
          <p:cNvPr id="5" name="Picture 4" descr="Logo&#10;&#10;Description automatically generated">
            <a:extLst>
              <a:ext uri="{FF2B5EF4-FFF2-40B4-BE49-F238E27FC236}">
                <a16:creationId xmlns:a16="http://schemas.microsoft.com/office/drawing/2014/main" id="{6179E91C-EA2A-EE4B-8F2E-F744CD71DB48}"/>
              </a:ext>
            </a:extLst>
          </p:cNvPr>
          <p:cNvPicPr>
            <a:picLocks noChangeAspect="1"/>
          </p:cNvPicPr>
          <p:nvPr userDrawn="1"/>
        </p:nvPicPr>
        <p:blipFill>
          <a:blip r:embed="rId2"/>
          <a:stretch>
            <a:fillRect/>
          </a:stretch>
        </p:blipFill>
        <p:spPr>
          <a:xfrm>
            <a:off x="676655" y="6076883"/>
            <a:ext cx="1445349" cy="533403"/>
          </a:xfrm>
          <a:prstGeom prst="rect">
            <a:avLst/>
          </a:prstGeom>
        </p:spPr>
      </p:pic>
    </p:spTree>
    <p:extLst>
      <p:ext uri="{BB962C8B-B14F-4D97-AF65-F5344CB8AC3E}">
        <p14:creationId xmlns:p14="http://schemas.microsoft.com/office/powerpoint/2010/main" val="309927765"/>
      </p:ext>
    </p:extLst>
  </p:cSld>
  <p:clrMapOvr>
    <a:masterClrMapping/>
  </p:clrMapOvr>
  <p:extLst>
    <p:ext uri="{DCECCB84-F9BA-43D5-87BE-67443E8EF086}">
      <p15:sldGuideLst xmlns:p15="http://schemas.microsoft.com/office/powerpoint/2012/main">
        <p15:guide id="1" orient="horz" pos="304">
          <p15:clr>
            <a:srgbClr val="FBAE40"/>
          </p15:clr>
        </p15:guide>
        <p15:guide id="2" orient="horz" pos="916">
          <p15:clr>
            <a:srgbClr val="FBAE40"/>
          </p15:clr>
        </p15:guide>
        <p15:guide id="3" orient="horz" pos="974">
          <p15:clr>
            <a:srgbClr val="FBAE40"/>
          </p15:clr>
        </p15:guide>
        <p15:guide id="4" orient="horz" pos="3792">
          <p15:clr>
            <a:srgbClr val="FBAE40"/>
          </p15:clr>
        </p15:guide>
        <p15:guide id="6" pos="430">
          <p15:clr>
            <a:srgbClr val="FBAE40"/>
          </p15:clr>
        </p15:guide>
        <p15:guide id="7" pos="7251">
          <p15:clr>
            <a:srgbClr val="FBAE40"/>
          </p15:clr>
        </p15:guide>
        <p15:guide id="8" orient="horz" pos="414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212D4E2-1CE6-3241-80D5-B04BAD20C4DA}"/>
              </a:ext>
            </a:extLst>
          </p:cNvPr>
          <p:cNvGraphicFramePr>
            <a:graphicFrameLocks noChangeAspect="1"/>
          </p:cNvGraphicFramePr>
          <p:nvPr>
            <p:custDataLst>
              <p:tags r:id="rId1"/>
            </p:custDataLst>
            <p:extLst>
              <p:ext uri="{D42A27DB-BD31-4B8C-83A1-F6EECF244321}">
                <p14:modId xmlns:p14="http://schemas.microsoft.com/office/powerpoint/2010/main" val="295949088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212D4E2-1CE6-3241-80D5-B04BAD20C4DA}"/>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685800" y="486167"/>
            <a:ext cx="10820400" cy="966701"/>
          </a:xfrm>
        </p:spPr>
        <p:txBody>
          <a:bodyPr/>
          <a:lstStyle/>
          <a:p>
            <a:r>
              <a:rPr lang="en-US"/>
              <a:t>Click to edit Master title style</a:t>
            </a:r>
          </a:p>
        </p:txBody>
      </p:sp>
      <p:sp>
        <p:nvSpPr>
          <p:cNvPr id="3" name="Content Placeholder 2"/>
          <p:cNvSpPr>
            <a:spLocks noGrp="1"/>
          </p:cNvSpPr>
          <p:nvPr>
            <p:ph sz="half" idx="1"/>
          </p:nvPr>
        </p:nvSpPr>
        <p:spPr>
          <a:xfrm>
            <a:off x="685800" y="1554480"/>
            <a:ext cx="5048250" cy="4269271"/>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57950" y="1554480"/>
            <a:ext cx="5048250" cy="4269271"/>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3">
            <a:extLst>
              <a:ext uri="{FF2B5EF4-FFF2-40B4-BE49-F238E27FC236}">
                <a16:creationId xmlns:a16="http://schemas.microsoft.com/office/drawing/2014/main" id="{4708020E-DEAF-844C-846B-6B06F69D7C6F}"/>
              </a:ext>
            </a:extLst>
          </p:cNvPr>
          <p:cNvSpPr>
            <a:spLocks noGrp="1"/>
          </p:cNvSpPr>
          <p:nvPr>
            <p:ph type="body" sz="half" idx="10" hasCustomPrompt="1"/>
          </p:nvPr>
        </p:nvSpPr>
        <p:spPr>
          <a:xfrm>
            <a:off x="2743200" y="6255014"/>
            <a:ext cx="8051800" cy="355272"/>
          </a:xfrm>
        </p:spPr>
        <p:txBody>
          <a:bodyPr anchor="b"/>
          <a:lstStyle>
            <a:lvl1pPr marL="0" indent="0">
              <a:buNone/>
              <a:defRPr sz="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footnote or delete if not using</a:t>
            </a:r>
          </a:p>
        </p:txBody>
      </p:sp>
    </p:spTree>
    <p:extLst>
      <p:ext uri="{BB962C8B-B14F-4D97-AF65-F5344CB8AC3E}">
        <p14:creationId xmlns:p14="http://schemas.microsoft.com/office/powerpoint/2010/main" val="134117678"/>
      </p:ext>
    </p:extLst>
  </p:cSld>
  <p:clrMapOvr>
    <a:masterClrMapping/>
  </p:clrMapOvr>
  <p:extLst>
    <p:ext uri="{DCECCB84-F9BA-43D5-87BE-67443E8EF086}">
      <p15:sldGuideLst xmlns:p15="http://schemas.microsoft.com/office/powerpoint/2012/main">
        <p15:guide id="1" pos="3612" userDrawn="1">
          <p15:clr>
            <a:srgbClr val="FBAE40"/>
          </p15:clr>
        </p15:guide>
        <p15:guide id="2" pos="4068" userDrawn="1">
          <p15:clr>
            <a:srgbClr val="FBAE40"/>
          </p15:clr>
        </p15:guide>
        <p15:guide id="3" pos="430" userDrawn="1">
          <p15:clr>
            <a:srgbClr val="FBAE40"/>
          </p15:clr>
        </p15:guide>
        <p15:guide id="4" pos="7251" userDrawn="1">
          <p15:clr>
            <a:srgbClr val="FBAE40"/>
          </p15:clr>
        </p15:guide>
        <p15:guide id="5" orient="horz" pos="304" userDrawn="1">
          <p15:clr>
            <a:srgbClr val="FBAE40"/>
          </p15:clr>
        </p15:guide>
        <p15:guide id="6" orient="horz" pos="916" userDrawn="1">
          <p15:clr>
            <a:srgbClr val="FBAE40"/>
          </p15:clr>
        </p15:guide>
        <p15:guide id="7" orient="horz" pos="974" userDrawn="1">
          <p15:clr>
            <a:srgbClr val="FBAE40"/>
          </p15:clr>
        </p15:guide>
        <p15:guide id="8" orient="horz" pos="3789" userDrawn="1">
          <p15:clr>
            <a:srgbClr val="FBAE40"/>
          </p15:clr>
        </p15:guide>
        <p15:guide id="10" orient="horz" pos="414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212D4E2-1CE6-3241-80D5-B04BAD20C4DA}"/>
              </a:ext>
            </a:extLst>
          </p:cNvPr>
          <p:cNvGraphicFramePr>
            <a:graphicFrameLocks noChangeAspect="1"/>
          </p:cNvGraphicFramePr>
          <p:nvPr>
            <p:custDataLst>
              <p:tags r:id="rId1"/>
            </p:custDataLst>
            <p:extLst>
              <p:ext uri="{D42A27DB-BD31-4B8C-83A1-F6EECF244321}">
                <p14:modId xmlns:p14="http://schemas.microsoft.com/office/powerpoint/2010/main" val="328775726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212D4E2-1CE6-3241-80D5-B04BAD20C4DA}"/>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685800" y="486167"/>
            <a:ext cx="10820400" cy="966701"/>
          </a:xfrm>
        </p:spPr>
        <p:txBody>
          <a:bodyPr/>
          <a:lstStyle>
            <a:lvl1pPr>
              <a:defRPr>
                <a:solidFill>
                  <a:schemeClr val="accent2"/>
                </a:solidFill>
              </a:defRPr>
            </a:lvl1pPr>
          </a:lstStyle>
          <a:p>
            <a:r>
              <a:rPr lang="en-US"/>
              <a:t>Click to edit Master title style</a:t>
            </a:r>
          </a:p>
        </p:txBody>
      </p:sp>
      <p:sp>
        <p:nvSpPr>
          <p:cNvPr id="3" name="Content Placeholder 2"/>
          <p:cNvSpPr>
            <a:spLocks noGrp="1"/>
          </p:cNvSpPr>
          <p:nvPr>
            <p:ph sz="half" idx="1"/>
          </p:nvPr>
        </p:nvSpPr>
        <p:spPr>
          <a:xfrm>
            <a:off x="685800" y="1554480"/>
            <a:ext cx="5048250" cy="4295904"/>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57950" y="1554480"/>
            <a:ext cx="5048250" cy="4295904"/>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3">
            <a:extLst>
              <a:ext uri="{FF2B5EF4-FFF2-40B4-BE49-F238E27FC236}">
                <a16:creationId xmlns:a16="http://schemas.microsoft.com/office/drawing/2014/main" id="{4708020E-DEAF-844C-846B-6B06F69D7C6F}"/>
              </a:ext>
            </a:extLst>
          </p:cNvPr>
          <p:cNvSpPr>
            <a:spLocks noGrp="1"/>
          </p:cNvSpPr>
          <p:nvPr>
            <p:ph type="body" sz="half" idx="10" hasCustomPrompt="1"/>
          </p:nvPr>
        </p:nvSpPr>
        <p:spPr>
          <a:xfrm>
            <a:off x="2743200" y="6255014"/>
            <a:ext cx="8051800" cy="355272"/>
          </a:xfrm>
        </p:spPr>
        <p:txBody>
          <a:bodyPr anchor="b"/>
          <a:lstStyle>
            <a:lvl1pPr marL="0" indent="0">
              <a:buNone/>
              <a:defRPr sz="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footnote or delete if not using</a:t>
            </a:r>
          </a:p>
        </p:txBody>
      </p:sp>
    </p:spTree>
    <p:extLst>
      <p:ext uri="{BB962C8B-B14F-4D97-AF65-F5344CB8AC3E}">
        <p14:creationId xmlns:p14="http://schemas.microsoft.com/office/powerpoint/2010/main" val="1963064450"/>
      </p:ext>
    </p:extLst>
  </p:cSld>
  <p:clrMapOvr>
    <a:masterClrMapping/>
  </p:clrMapOvr>
  <p:extLst>
    <p:ext uri="{DCECCB84-F9BA-43D5-87BE-67443E8EF086}">
      <p15:sldGuideLst xmlns:p15="http://schemas.microsoft.com/office/powerpoint/2012/main">
        <p15:guide id="1" pos="3612">
          <p15:clr>
            <a:srgbClr val="FBAE40"/>
          </p15:clr>
        </p15:guide>
        <p15:guide id="2" pos="4068">
          <p15:clr>
            <a:srgbClr val="FBAE40"/>
          </p15:clr>
        </p15:guide>
        <p15:guide id="3" pos="430">
          <p15:clr>
            <a:srgbClr val="FBAE40"/>
          </p15:clr>
        </p15:guide>
        <p15:guide id="4" pos="7251">
          <p15:clr>
            <a:srgbClr val="FBAE40"/>
          </p15:clr>
        </p15:guide>
        <p15:guide id="5" orient="horz" pos="304">
          <p15:clr>
            <a:srgbClr val="FBAE40"/>
          </p15:clr>
        </p15:guide>
        <p15:guide id="6" orient="horz" pos="916">
          <p15:clr>
            <a:srgbClr val="FBAE40"/>
          </p15:clr>
        </p15:guide>
        <p15:guide id="7" orient="horz" pos="974">
          <p15:clr>
            <a:srgbClr val="FBAE40"/>
          </p15:clr>
        </p15:guide>
        <p15:guide id="8" orient="horz" pos="3789">
          <p15:clr>
            <a:srgbClr val="FBAE40"/>
          </p15:clr>
        </p15:guide>
        <p15:guide id="10" orient="horz" pos="414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wo content blue">
    <p:bg>
      <p:bgPr>
        <a:solidFill>
          <a:schemeClr val="tx2"/>
        </a:solid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212D4E2-1CE6-3241-80D5-B04BAD20C4DA}"/>
              </a:ext>
            </a:extLst>
          </p:cNvPr>
          <p:cNvGraphicFramePr>
            <a:graphicFrameLocks noChangeAspect="1"/>
          </p:cNvGraphicFramePr>
          <p:nvPr>
            <p:custDataLst>
              <p:tags r:id="rId1"/>
            </p:custDataLst>
            <p:extLst>
              <p:ext uri="{D42A27DB-BD31-4B8C-83A1-F6EECF244321}">
                <p14:modId xmlns:p14="http://schemas.microsoft.com/office/powerpoint/2010/main" val="312105194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212D4E2-1CE6-3241-80D5-B04BAD20C4DA}"/>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685800" y="486167"/>
            <a:ext cx="10820400" cy="966701"/>
          </a:xfrm>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685800" y="1554480"/>
            <a:ext cx="5048250" cy="4224883"/>
          </a:xfrm>
        </p:spPr>
        <p:txBody>
          <a:bodyPr/>
          <a:lstStyle>
            <a:lvl1pPr>
              <a:defRPr sz="24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57950" y="1554480"/>
            <a:ext cx="5048250" cy="4224884"/>
          </a:xfrm>
        </p:spPr>
        <p:txBody>
          <a:bodyPr/>
          <a:lstStyle>
            <a:lvl1pPr>
              <a:defRPr sz="24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3">
            <a:extLst>
              <a:ext uri="{FF2B5EF4-FFF2-40B4-BE49-F238E27FC236}">
                <a16:creationId xmlns:a16="http://schemas.microsoft.com/office/drawing/2014/main" id="{DA49326E-611B-9141-A285-4871899E6BDD}"/>
              </a:ext>
            </a:extLst>
          </p:cNvPr>
          <p:cNvSpPr>
            <a:spLocks noGrp="1"/>
          </p:cNvSpPr>
          <p:nvPr>
            <p:ph type="body" sz="half" idx="10" hasCustomPrompt="1"/>
          </p:nvPr>
        </p:nvSpPr>
        <p:spPr>
          <a:xfrm>
            <a:off x="2743200" y="6255014"/>
            <a:ext cx="8051800" cy="355272"/>
          </a:xfrm>
        </p:spPr>
        <p:txBody>
          <a:bodyPr anchor="b"/>
          <a:lstStyle>
            <a:lvl1pPr marL="0" indent="0">
              <a:buNone/>
              <a:defRPr sz="8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footnote or delete if not using</a:t>
            </a:r>
          </a:p>
        </p:txBody>
      </p:sp>
      <p:sp>
        <p:nvSpPr>
          <p:cNvPr id="12" name="TextBox 11">
            <a:extLst>
              <a:ext uri="{FF2B5EF4-FFF2-40B4-BE49-F238E27FC236}">
                <a16:creationId xmlns:a16="http://schemas.microsoft.com/office/drawing/2014/main" id="{BF4E733E-AB5F-8647-9DEF-DAF91768AC0F}"/>
              </a:ext>
            </a:extLst>
          </p:cNvPr>
          <p:cNvSpPr txBox="1"/>
          <p:nvPr userDrawn="1"/>
        </p:nvSpPr>
        <p:spPr>
          <a:xfrm>
            <a:off x="10979151" y="6460625"/>
            <a:ext cx="527049" cy="153888"/>
          </a:xfrm>
          <a:prstGeom prst="rect">
            <a:avLst/>
          </a:prstGeom>
          <a:noFill/>
        </p:spPr>
        <p:txBody>
          <a:bodyPr wrap="square" lIns="0" tIns="0" rIns="0" bIns="0" rtlCol="0">
            <a:spAutoFit/>
          </a:bodyPr>
          <a:lstStyle/>
          <a:p>
            <a:pPr algn="r"/>
            <a:fld id="{84B776E8-6F0A-4B47-BBB8-2D0E19A0C3AC}" type="slidenum">
              <a:rPr lang="en-US" sz="1000" smtClean="0">
                <a:solidFill>
                  <a:schemeClr val="bg1"/>
                </a:solidFill>
              </a:rPr>
              <a:pPr algn="r"/>
              <a:t>‹#›</a:t>
            </a:fld>
            <a:endParaRPr lang="en-US" sz="1000">
              <a:solidFill>
                <a:schemeClr val="bg1"/>
              </a:solidFill>
            </a:endParaRPr>
          </a:p>
        </p:txBody>
      </p:sp>
      <p:pic>
        <p:nvPicPr>
          <p:cNvPr id="6" name="Picture 5">
            <a:extLst>
              <a:ext uri="{FF2B5EF4-FFF2-40B4-BE49-F238E27FC236}">
                <a16:creationId xmlns:a16="http://schemas.microsoft.com/office/drawing/2014/main" id="{0A04F0CD-F17C-C34F-AE2B-4564FE91770D}"/>
              </a:ext>
            </a:extLst>
          </p:cNvPr>
          <p:cNvPicPr>
            <a:picLocks noChangeAspect="1"/>
          </p:cNvPicPr>
          <p:nvPr userDrawn="1"/>
        </p:nvPicPr>
        <p:blipFill>
          <a:blip r:embed="rId5"/>
          <a:stretch>
            <a:fillRect/>
          </a:stretch>
        </p:blipFill>
        <p:spPr>
          <a:xfrm>
            <a:off x="676656" y="6076883"/>
            <a:ext cx="1445349" cy="533403"/>
          </a:xfrm>
          <a:prstGeom prst="rect">
            <a:avLst/>
          </a:prstGeom>
        </p:spPr>
      </p:pic>
    </p:spTree>
    <p:extLst>
      <p:ext uri="{BB962C8B-B14F-4D97-AF65-F5344CB8AC3E}">
        <p14:creationId xmlns:p14="http://schemas.microsoft.com/office/powerpoint/2010/main" val="3202611437"/>
      </p:ext>
    </p:extLst>
  </p:cSld>
  <p:clrMapOvr>
    <a:masterClrMapping/>
  </p:clrMapOvr>
  <p:extLst>
    <p:ext uri="{DCECCB84-F9BA-43D5-87BE-67443E8EF086}">
      <p15:sldGuideLst xmlns:p15="http://schemas.microsoft.com/office/powerpoint/2012/main">
        <p15:guide id="1" pos="3612">
          <p15:clr>
            <a:srgbClr val="FBAE40"/>
          </p15:clr>
        </p15:guide>
        <p15:guide id="2" pos="4068">
          <p15:clr>
            <a:srgbClr val="FBAE40"/>
          </p15:clr>
        </p15:guide>
        <p15:guide id="3" pos="428">
          <p15:clr>
            <a:srgbClr val="FBAE40"/>
          </p15:clr>
        </p15:guide>
        <p15:guide id="4" pos="7251">
          <p15:clr>
            <a:srgbClr val="FBAE40"/>
          </p15:clr>
        </p15:guide>
        <p15:guide id="5" orient="horz" pos="916">
          <p15:clr>
            <a:srgbClr val="FBAE40"/>
          </p15:clr>
        </p15:guide>
        <p15:guide id="6" orient="horz" pos="304">
          <p15:clr>
            <a:srgbClr val="FBAE40"/>
          </p15:clr>
        </p15:guide>
        <p15:guide id="7" orient="horz" pos="974">
          <p15:clr>
            <a:srgbClr val="FBAE40"/>
          </p15:clr>
        </p15:guide>
        <p15:guide id="9" orient="horz" pos="3792">
          <p15:clr>
            <a:srgbClr val="FBAE40"/>
          </p15:clr>
        </p15:guide>
        <p15:guide id="10" orient="horz" pos="414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212D4E2-1CE6-3241-80D5-B04BAD20C4DA}"/>
              </a:ext>
            </a:extLst>
          </p:cNvPr>
          <p:cNvGraphicFramePr>
            <a:graphicFrameLocks noChangeAspect="1"/>
          </p:cNvGraphicFramePr>
          <p:nvPr>
            <p:custDataLst>
              <p:tags r:id="rId1"/>
            </p:custDataLst>
            <p:extLst>
              <p:ext uri="{D42A27DB-BD31-4B8C-83A1-F6EECF244321}">
                <p14:modId xmlns:p14="http://schemas.microsoft.com/office/powerpoint/2010/main" val="255915621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212D4E2-1CE6-3241-80D5-B04BAD20C4DA}"/>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685800" y="486167"/>
            <a:ext cx="10820400" cy="966701"/>
          </a:xfrm>
        </p:spPr>
        <p:txBody>
          <a:bodyPr/>
          <a:lstStyle/>
          <a:p>
            <a:r>
              <a:rPr lang="en-US"/>
              <a:t>Click to edit Master title style</a:t>
            </a:r>
          </a:p>
        </p:txBody>
      </p:sp>
      <p:sp>
        <p:nvSpPr>
          <p:cNvPr id="3" name="Content Placeholder 2"/>
          <p:cNvSpPr>
            <a:spLocks noGrp="1"/>
          </p:cNvSpPr>
          <p:nvPr>
            <p:ph sz="half" idx="1"/>
          </p:nvPr>
        </p:nvSpPr>
        <p:spPr>
          <a:xfrm>
            <a:off x="685800" y="1554480"/>
            <a:ext cx="3149600" cy="4269271"/>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521200" y="1554480"/>
            <a:ext cx="3149600" cy="4269271"/>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11" name="Content Placeholder 3">
            <a:extLst>
              <a:ext uri="{FF2B5EF4-FFF2-40B4-BE49-F238E27FC236}">
                <a16:creationId xmlns:a16="http://schemas.microsoft.com/office/drawing/2014/main" id="{FAD33988-952C-7B4B-A870-87C7B7F44473}"/>
              </a:ext>
            </a:extLst>
          </p:cNvPr>
          <p:cNvSpPr>
            <a:spLocks noGrp="1"/>
          </p:cNvSpPr>
          <p:nvPr>
            <p:ph sz="half" idx="10"/>
          </p:nvPr>
        </p:nvSpPr>
        <p:spPr>
          <a:xfrm>
            <a:off x="8356600" y="1554480"/>
            <a:ext cx="3149600" cy="4269271"/>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9" name="Text Placeholder 3">
            <a:extLst>
              <a:ext uri="{FF2B5EF4-FFF2-40B4-BE49-F238E27FC236}">
                <a16:creationId xmlns:a16="http://schemas.microsoft.com/office/drawing/2014/main" id="{D807CEAC-2C27-A64B-A088-3F4F42ABFB3A}"/>
              </a:ext>
            </a:extLst>
          </p:cNvPr>
          <p:cNvSpPr>
            <a:spLocks noGrp="1"/>
          </p:cNvSpPr>
          <p:nvPr>
            <p:ph type="body" sz="half" idx="11" hasCustomPrompt="1"/>
          </p:nvPr>
        </p:nvSpPr>
        <p:spPr>
          <a:xfrm>
            <a:off x="2743200" y="6255014"/>
            <a:ext cx="8051800" cy="355272"/>
          </a:xfrm>
        </p:spPr>
        <p:txBody>
          <a:bodyPr anchor="b"/>
          <a:lstStyle>
            <a:lvl1pPr marL="0" indent="0">
              <a:buNone/>
              <a:defRPr sz="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footnote or delete if not using</a:t>
            </a:r>
          </a:p>
        </p:txBody>
      </p:sp>
    </p:spTree>
    <p:extLst>
      <p:ext uri="{BB962C8B-B14F-4D97-AF65-F5344CB8AC3E}">
        <p14:creationId xmlns:p14="http://schemas.microsoft.com/office/powerpoint/2010/main" val="4014369995"/>
      </p:ext>
    </p:extLst>
  </p:cSld>
  <p:clrMapOvr>
    <a:masterClrMapping/>
  </p:clrMapOvr>
  <p:extLst>
    <p:ext uri="{DCECCB84-F9BA-43D5-87BE-67443E8EF086}">
      <p15:sldGuideLst xmlns:p15="http://schemas.microsoft.com/office/powerpoint/2012/main">
        <p15:guide id="1" pos="2416" userDrawn="1">
          <p15:clr>
            <a:srgbClr val="FBAE40"/>
          </p15:clr>
        </p15:guide>
        <p15:guide id="2" pos="2846" userDrawn="1">
          <p15:clr>
            <a:srgbClr val="FBAE40"/>
          </p15:clr>
        </p15:guide>
        <p15:guide id="3" pos="4834" userDrawn="1">
          <p15:clr>
            <a:srgbClr val="FBAE40"/>
          </p15:clr>
        </p15:guide>
        <p15:guide id="4" pos="5262" userDrawn="1">
          <p15:clr>
            <a:srgbClr val="FBAE40"/>
          </p15:clr>
        </p15:guide>
        <p15:guide id="5" pos="428" userDrawn="1">
          <p15:clr>
            <a:srgbClr val="FBAE40"/>
          </p15:clr>
        </p15:guide>
        <p15:guide id="6" pos="7251" userDrawn="1">
          <p15:clr>
            <a:srgbClr val="FBAE40"/>
          </p15:clr>
        </p15:guide>
        <p15:guide id="7" orient="horz" pos="306" userDrawn="1">
          <p15:clr>
            <a:srgbClr val="FBAE40"/>
          </p15:clr>
        </p15:guide>
        <p15:guide id="8" orient="horz" pos="916" userDrawn="1">
          <p15:clr>
            <a:srgbClr val="FBAE40"/>
          </p15:clr>
        </p15:guide>
        <p15:guide id="9" orient="horz" pos="974" userDrawn="1">
          <p15:clr>
            <a:srgbClr val="FBAE40"/>
          </p15:clr>
        </p15:guide>
        <p15:guide id="10" orient="horz" pos="3792" userDrawn="1">
          <p15:clr>
            <a:srgbClr val="FBAE40"/>
          </p15:clr>
        </p15:guide>
        <p15:guide id="12" orient="horz" pos="4148"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47" Type="http://schemas.openxmlformats.org/officeDocument/2006/relationships/image" Target="../media/image2.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oleObject" Target="../embeddings/oleObject1.bin"/><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ags" Target="../tags/tag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ags" Target="../tags/tag2.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1.emf"/><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A05AB5C1-C09C-4A45-BA68-B59DF3B48E34}"/>
              </a:ext>
            </a:extLst>
          </p:cNvPr>
          <p:cNvGraphicFramePr>
            <a:graphicFrameLocks noChangeAspect="1"/>
          </p:cNvGraphicFramePr>
          <p:nvPr>
            <p:custDataLst>
              <p:tags r:id="rId43"/>
            </p:custDataLst>
            <p:extLst>
              <p:ext uri="{D42A27DB-BD31-4B8C-83A1-F6EECF244321}">
                <p14:modId xmlns:p14="http://schemas.microsoft.com/office/powerpoint/2010/main" val="79279651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5" imgW="7772400" imgH="10058400" progId="TCLayout.ActiveDocument.1">
                  <p:embed/>
                </p:oleObj>
              </mc:Choice>
              <mc:Fallback>
                <p:oleObj name="think-cell Slide" r:id="rId45" imgW="7772400" imgH="10058400" progId="TCLayout.ActiveDocument.1">
                  <p:embed/>
                  <p:pic>
                    <p:nvPicPr>
                      <p:cNvPr id="8" name="Object 7" hidden="1">
                        <a:extLst>
                          <a:ext uri="{FF2B5EF4-FFF2-40B4-BE49-F238E27FC236}">
                            <a16:creationId xmlns:a16="http://schemas.microsoft.com/office/drawing/2014/main" id="{A05AB5C1-C09C-4A45-BA68-B59DF3B48E34}"/>
                          </a:ext>
                        </a:extLst>
                      </p:cNvPr>
                      <p:cNvPicPr/>
                      <p:nvPr/>
                    </p:nvPicPr>
                    <p:blipFill>
                      <a:blip r:embed="rId46"/>
                      <a:stretch>
                        <a:fillRect/>
                      </a:stretch>
                    </p:blipFill>
                    <p:spPr>
                      <a:xfrm>
                        <a:off x="1588" y="1588"/>
                        <a:ext cx="1587" cy="1587"/>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5CCA3344-B815-AB4E-9159-EF28A5D04D52}"/>
              </a:ext>
            </a:extLst>
          </p:cNvPr>
          <p:cNvSpPr/>
          <p:nvPr>
            <p:custDataLst>
              <p:tags r:id="rId44"/>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US" sz="3400" b="0" i="0" baseline="0">
              <a:latin typeface="Arial" panose="020B0604020202020204" pitchFamily="34" charset="0"/>
              <a:ea typeface="+mj-ea"/>
              <a:sym typeface="Arial" panose="020B0604020202020204" pitchFamily="34" charset="0"/>
            </a:endParaRPr>
          </a:p>
        </p:txBody>
      </p:sp>
      <p:sp>
        <p:nvSpPr>
          <p:cNvPr id="2" name="Title Placeholder 1"/>
          <p:cNvSpPr>
            <a:spLocks noGrp="1"/>
          </p:cNvSpPr>
          <p:nvPr>
            <p:ph type="title"/>
          </p:nvPr>
        </p:nvSpPr>
        <p:spPr>
          <a:xfrm>
            <a:off x="685800" y="486167"/>
            <a:ext cx="10820400" cy="966701"/>
          </a:xfrm>
          <a:prstGeom prst="rect">
            <a:avLst/>
          </a:prstGeom>
        </p:spPr>
        <p:txBody>
          <a:bodyPr vert="horz" lIns="0" tIns="0" rIns="0" bIns="0" rtlCol="0" anchor="t">
            <a:noAutofit/>
          </a:bodyPr>
          <a:lstStyle/>
          <a:p>
            <a:r>
              <a:rPr lang="en-US"/>
              <a:t>Click to edit Master title style</a:t>
            </a:r>
          </a:p>
        </p:txBody>
      </p:sp>
      <p:sp>
        <p:nvSpPr>
          <p:cNvPr id="3" name="Text Placeholder 2"/>
          <p:cNvSpPr>
            <a:spLocks noGrp="1"/>
          </p:cNvSpPr>
          <p:nvPr>
            <p:ph type="body" idx="1"/>
          </p:nvPr>
        </p:nvSpPr>
        <p:spPr>
          <a:xfrm>
            <a:off x="685800" y="1554481"/>
            <a:ext cx="10820400" cy="4260394"/>
          </a:xfrm>
          <a:prstGeom prst="rect">
            <a:avLst/>
          </a:prstGeom>
        </p:spPr>
        <p:txBody>
          <a:bodyPr vert="horz" lIns="0" tIns="0" rIns="0" bIns="0" rtlCol="0" ancho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Box 12">
            <a:extLst>
              <a:ext uri="{FF2B5EF4-FFF2-40B4-BE49-F238E27FC236}">
                <a16:creationId xmlns:a16="http://schemas.microsoft.com/office/drawing/2014/main" id="{AF02684D-55E1-A14B-A284-921FEE3CD45A}"/>
              </a:ext>
            </a:extLst>
          </p:cNvPr>
          <p:cNvSpPr txBox="1"/>
          <p:nvPr/>
        </p:nvSpPr>
        <p:spPr>
          <a:xfrm>
            <a:off x="10979151" y="6460625"/>
            <a:ext cx="527049" cy="153888"/>
          </a:xfrm>
          <a:prstGeom prst="rect">
            <a:avLst/>
          </a:prstGeom>
          <a:noFill/>
        </p:spPr>
        <p:txBody>
          <a:bodyPr wrap="square" lIns="0" tIns="0" rIns="0" bIns="0" rtlCol="0">
            <a:spAutoFit/>
          </a:bodyPr>
          <a:lstStyle/>
          <a:p>
            <a:pPr algn="r"/>
            <a:fld id="{84B776E8-6F0A-4B47-BBB8-2D0E19A0C3AC}" type="slidenum">
              <a:rPr lang="en-US" sz="1000" smtClean="0"/>
              <a:pPr algn="r"/>
              <a:t>‹#›</a:t>
            </a:fld>
            <a:endParaRPr lang="en-US" sz="1000"/>
          </a:p>
        </p:txBody>
      </p:sp>
      <p:pic>
        <p:nvPicPr>
          <p:cNvPr id="5" name="Picture 4">
            <a:extLst>
              <a:ext uri="{FF2B5EF4-FFF2-40B4-BE49-F238E27FC236}">
                <a16:creationId xmlns:a16="http://schemas.microsoft.com/office/drawing/2014/main" id="{8D00682A-6378-764D-85DE-3507FC05C8B0}"/>
              </a:ext>
            </a:extLst>
          </p:cNvPr>
          <p:cNvPicPr>
            <a:picLocks noChangeAspect="1"/>
          </p:cNvPicPr>
          <p:nvPr userDrawn="1"/>
        </p:nvPicPr>
        <p:blipFill>
          <a:blip r:embed="rId47"/>
          <a:stretch>
            <a:fillRect/>
          </a:stretch>
        </p:blipFill>
        <p:spPr>
          <a:xfrm>
            <a:off x="685800" y="6089238"/>
            <a:ext cx="1423325" cy="525275"/>
          </a:xfrm>
          <a:prstGeom prst="rect">
            <a:avLst/>
          </a:prstGeom>
        </p:spPr>
      </p:pic>
    </p:spTree>
    <p:extLst>
      <p:ext uri="{BB962C8B-B14F-4D97-AF65-F5344CB8AC3E}">
        <p14:creationId xmlns:p14="http://schemas.microsoft.com/office/powerpoint/2010/main" val="1733591123"/>
      </p:ext>
    </p:extLst>
  </p:cSld>
  <p:clrMap bg1="lt1" tx1="dk1" bg2="lt2" tx2="dk2" accent1="accent1" accent2="accent2" accent3="accent3" accent4="accent4" accent5="accent5" accent6="accent6" hlink="hlink" folHlink="folHlink"/>
  <p:sldLayoutIdLst>
    <p:sldLayoutId id="2147483661" r:id="rId1"/>
    <p:sldLayoutId id="2147483701" r:id="rId2"/>
    <p:sldLayoutId id="2147483662" r:id="rId3"/>
    <p:sldLayoutId id="2147483692" r:id="rId4"/>
    <p:sldLayoutId id="2147483663" r:id="rId5"/>
    <p:sldLayoutId id="2147483664" r:id="rId6"/>
    <p:sldLayoutId id="2147483693" r:id="rId7"/>
    <p:sldLayoutId id="2147483665" r:id="rId8"/>
    <p:sldLayoutId id="2147483666" r:id="rId9"/>
    <p:sldLayoutId id="2147483694" r:id="rId10"/>
    <p:sldLayoutId id="2147483667" r:id="rId11"/>
    <p:sldLayoutId id="2147483668" r:id="rId12"/>
    <p:sldLayoutId id="2147483672" r:id="rId13"/>
    <p:sldLayoutId id="2147483669" r:id="rId14"/>
    <p:sldLayoutId id="2147483670" r:id="rId15"/>
    <p:sldLayoutId id="2147483704" r:id="rId16"/>
    <p:sldLayoutId id="2147483673" r:id="rId17"/>
    <p:sldLayoutId id="2147483674" r:id="rId18"/>
    <p:sldLayoutId id="2147483676" r:id="rId19"/>
    <p:sldLayoutId id="2147483695" r:id="rId20"/>
    <p:sldLayoutId id="2147483677" r:id="rId21"/>
    <p:sldLayoutId id="2147483691" r:id="rId22"/>
    <p:sldLayoutId id="2147483696" r:id="rId23"/>
    <p:sldLayoutId id="2147483675" r:id="rId24"/>
    <p:sldLayoutId id="2147483688" r:id="rId25"/>
    <p:sldLayoutId id="2147483689" r:id="rId26"/>
    <p:sldLayoutId id="2147483671" r:id="rId27"/>
    <p:sldLayoutId id="2147483690" r:id="rId28"/>
    <p:sldLayoutId id="2147483697" r:id="rId29"/>
    <p:sldLayoutId id="2147483699"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705" r:id="rId40"/>
    <p:sldLayoutId id="2147483706" r:id="rId41"/>
  </p:sldLayoutIdLst>
  <p:txStyles>
    <p:titleStyle>
      <a:lvl1pPr algn="l" defTabSz="457200" rtl="0" eaLnBrk="1" latinLnBrk="0" hangingPunct="1">
        <a:lnSpc>
          <a:spcPct val="90000"/>
        </a:lnSpc>
        <a:spcBef>
          <a:spcPct val="0"/>
        </a:spcBef>
        <a:buNone/>
        <a:defRPr sz="3400" kern="1200">
          <a:solidFill>
            <a:schemeClr val="tx2"/>
          </a:solidFill>
          <a:latin typeface="+mj-lt"/>
          <a:ea typeface="+mj-ea"/>
          <a:cs typeface="+mj-cs"/>
        </a:defRPr>
      </a:lvl1pPr>
    </p:titleStyle>
    <p:bodyStyle>
      <a:lvl1pPr marL="0" indent="0" algn="l" defTabSz="457200" rtl="0" eaLnBrk="1" latinLnBrk="0" hangingPunct="1">
        <a:lnSpc>
          <a:spcPct val="110000"/>
        </a:lnSpc>
        <a:spcBef>
          <a:spcPts val="0"/>
        </a:spcBef>
        <a:buFont typeface="Arial"/>
        <a:buNone/>
        <a:defRPr sz="2400" kern="1200">
          <a:solidFill>
            <a:schemeClr val="tx1"/>
          </a:solidFill>
          <a:latin typeface="+mn-lt"/>
          <a:ea typeface="+mn-ea"/>
          <a:cs typeface="+mn-cs"/>
        </a:defRPr>
      </a:lvl1pPr>
      <a:lvl2pPr marL="234950" indent="-227013"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2pPr>
      <a:lvl3pPr marL="460375" indent="-225425"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3pPr>
      <a:lvl4pPr marL="685800" indent="-225425"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4pPr>
      <a:lvl5pPr marL="920750" indent="-234950"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504">
          <p15:clr>
            <a:srgbClr val="F26B43"/>
          </p15:clr>
        </p15:guide>
        <p15:guide id="4" orient="horz" pos="1776">
          <p15:clr>
            <a:srgbClr val="F26B43"/>
          </p15:clr>
        </p15:guide>
        <p15:guide id="5" orient="horz" pos="273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image" Target="../media/image16.emf"/><Relationship Id="rId5" Type="http://schemas.openxmlformats.org/officeDocument/2006/relationships/oleObject" Target="../embeddings/oleObject6.bin"/><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7.svg"/><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image" Target="../media/image17.emf"/><Relationship Id="rId5" Type="http://schemas.openxmlformats.org/officeDocument/2006/relationships/oleObject" Target="../embeddings/oleObject7.bin"/><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3.xml"/><Relationship Id="rId7" Type="http://schemas.openxmlformats.org/officeDocument/2006/relationships/hyperlink" Target="https://doi.org/10.1177/08959374950090030701" TargetMode="External"/><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image" Target="../media/image17.emf"/><Relationship Id="rId5" Type="http://schemas.openxmlformats.org/officeDocument/2006/relationships/oleObject" Target="../embeddings/oleObject7.bin"/><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slideLayout" Target="../slideLayouts/slideLayout27.xml"/><Relationship Id="rId7" Type="http://schemas.openxmlformats.org/officeDocument/2006/relationships/image" Target="../media/image31.svg"/><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image" Target="../media/image30.emf"/><Relationship Id="rId5" Type="http://schemas.openxmlformats.org/officeDocument/2006/relationships/oleObject" Target="../embeddings/oleObject8.bin"/><Relationship Id="rId10" Type="http://schemas.openxmlformats.org/officeDocument/2006/relationships/image" Target="../media/image34.svg"/><Relationship Id="rId4" Type="http://schemas.openxmlformats.org/officeDocument/2006/relationships/notesSlide" Target="../notesSlides/notesSlide13.xml"/><Relationship Id="rId9" Type="http://schemas.openxmlformats.org/officeDocument/2006/relationships/image" Target="../media/image33.svg"/></Relationships>
</file>

<file path=ppt/slides/_rels/slide14.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slideLayout" Target="../slideLayouts/slideLayout27.xml"/><Relationship Id="rId7" Type="http://schemas.openxmlformats.org/officeDocument/2006/relationships/image" Target="../media/image35.svg"/><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image" Target="../media/image30.emf"/><Relationship Id="rId5" Type="http://schemas.openxmlformats.org/officeDocument/2006/relationships/oleObject" Target="../embeddings/oleObject8.bin"/><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slideLayout" Target="../slideLayouts/slideLayout27.xml"/><Relationship Id="rId7" Type="http://schemas.openxmlformats.org/officeDocument/2006/relationships/image" Target="../media/image32.svg"/><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image" Target="../media/image30.emf"/><Relationship Id="rId5" Type="http://schemas.openxmlformats.org/officeDocument/2006/relationships/oleObject" Target="../embeddings/oleObject8.bin"/><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slideLayout" Target="../slideLayouts/slideLayout3.xml"/><Relationship Id="rId7" Type="http://schemas.openxmlformats.org/officeDocument/2006/relationships/hyperlink" Target="https://doi.org/10.1177/08959374950090030701" TargetMode="External"/><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image" Target="../media/image17.emf"/><Relationship Id="rId5" Type="http://schemas.openxmlformats.org/officeDocument/2006/relationships/oleObject" Target="../embeddings/oleObject7.bin"/><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8.emf"/><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image" Target="../media/image17.emf"/><Relationship Id="rId5" Type="http://schemas.openxmlformats.org/officeDocument/2006/relationships/oleObject" Target="../embeddings/oleObject7.bin"/><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9.svg"/><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image" Target="../media/image17.emf"/><Relationship Id="rId5" Type="http://schemas.openxmlformats.org/officeDocument/2006/relationships/oleObject" Target="../embeddings/oleObject7.bin"/><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40.emf"/><Relationship Id="rId2" Type="http://schemas.openxmlformats.org/officeDocument/2006/relationships/tags" Target="../tags/tag67.xml"/><Relationship Id="rId1" Type="http://schemas.openxmlformats.org/officeDocument/2006/relationships/tags" Target="../tags/tag66.xml"/><Relationship Id="rId6" Type="http://schemas.openxmlformats.org/officeDocument/2006/relationships/oleObject" Target="../embeddings/oleObject9.bin"/><Relationship Id="rId5" Type="http://schemas.openxmlformats.org/officeDocument/2006/relationships/image" Target="../media/image26.sv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image" Target="../media/image17.emf"/><Relationship Id="rId5" Type="http://schemas.openxmlformats.org/officeDocument/2006/relationships/oleObject" Target="../embeddings/oleObject7.bin"/><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slideLayout" Target="../slideLayouts/slideLayout3.xml"/><Relationship Id="rId7" Type="http://schemas.openxmlformats.org/officeDocument/2006/relationships/image" Target="../media/image41.svg"/><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image" Target="../media/image17.emf"/><Relationship Id="rId5" Type="http://schemas.openxmlformats.org/officeDocument/2006/relationships/oleObject" Target="../embeddings/oleObject7.bin"/><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3.svg"/><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image" Target="../media/image17.emf"/><Relationship Id="rId5" Type="http://schemas.openxmlformats.org/officeDocument/2006/relationships/oleObject" Target="../embeddings/oleObject7.bin"/><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4.svg"/><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image" Target="../media/image17.emf"/><Relationship Id="rId5" Type="http://schemas.openxmlformats.org/officeDocument/2006/relationships/oleObject" Target="../embeddings/oleObject7.bin"/><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5.svg"/><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image" Target="../media/image17.emf"/><Relationship Id="rId5" Type="http://schemas.openxmlformats.org/officeDocument/2006/relationships/oleObject" Target="../embeddings/oleObject7.bin"/><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slideLayout" Target="../slideLayouts/slideLayout3.xml"/><Relationship Id="rId7" Type="http://schemas.openxmlformats.org/officeDocument/2006/relationships/diagramData" Target="../diagrams/data2.xml"/><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image" Target="../media/image17.emf"/><Relationship Id="rId11" Type="http://schemas.microsoft.com/office/2007/relationships/diagramDrawing" Target="../diagrams/drawing2.xml"/><Relationship Id="rId5" Type="http://schemas.openxmlformats.org/officeDocument/2006/relationships/oleObject" Target="../embeddings/oleObject7.bin"/><Relationship Id="rId10" Type="http://schemas.openxmlformats.org/officeDocument/2006/relationships/diagramColors" Target="../diagrams/colors2.xml"/><Relationship Id="rId4" Type="http://schemas.openxmlformats.org/officeDocument/2006/relationships/notesSlide" Target="../notesSlides/notesSlide24.xml"/><Relationship Id="rId9" Type="http://schemas.openxmlformats.org/officeDocument/2006/relationships/diagramQuickStyle" Target="../diagrams/quickStyle2.xml"/></Relationships>
</file>

<file path=ppt/slides/_rels/slide25.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slideLayout" Target="../slideLayouts/slideLayout3.xml"/><Relationship Id="rId7" Type="http://schemas.openxmlformats.org/officeDocument/2006/relationships/image" Target="../media/image17.emf"/><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oleObject" Target="../embeddings/oleObject7.bin"/><Relationship Id="rId5" Type="http://schemas.openxmlformats.org/officeDocument/2006/relationships/image" Target="../media/image46.svg"/><Relationship Id="rId4" Type="http://schemas.openxmlformats.org/officeDocument/2006/relationships/notesSlide" Target="../notesSlides/notesSlide25.xml"/><Relationship Id="rId9" Type="http://schemas.openxmlformats.org/officeDocument/2006/relationships/image" Target="../media/image48.sv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9.png"/><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image" Target="../media/image17.emf"/><Relationship Id="rId5" Type="http://schemas.openxmlformats.org/officeDocument/2006/relationships/oleObject" Target="../embeddings/oleObject7.bin"/><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0.png"/><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image" Target="../media/image17.emf"/><Relationship Id="rId5" Type="http://schemas.openxmlformats.org/officeDocument/2006/relationships/oleObject" Target="../embeddings/oleObject7.bin"/><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1.svg"/><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image" Target="../media/image17.emf"/><Relationship Id="rId5" Type="http://schemas.openxmlformats.org/officeDocument/2006/relationships/oleObject" Target="../embeddings/oleObject7.bin"/><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2.svg"/><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image" Target="../media/image17.emf"/><Relationship Id="rId5" Type="http://schemas.openxmlformats.org/officeDocument/2006/relationships/oleObject" Target="../embeddings/oleObject7.bin"/><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8.png"/><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17.emf"/><Relationship Id="rId5" Type="http://schemas.openxmlformats.org/officeDocument/2006/relationships/oleObject" Target="../embeddings/oleObject7.bin"/><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3.svg"/><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image" Target="../media/image17.emf"/><Relationship Id="rId5" Type="http://schemas.openxmlformats.org/officeDocument/2006/relationships/oleObject" Target="../embeddings/oleObject7.bin"/><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54.svg"/><Relationship Id="rId2" Type="http://schemas.openxmlformats.org/officeDocument/2006/relationships/tags" Target="../tags/tag91.xml"/><Relationship Id="rId1" Type="http://schemas.openxmlformats.org/officeDocument/2006/relationships/tags" Target="../tags/tag90.xml"/><Relationship Id="rId6" Type="http://schemas.openxmlformats.org/officeDocument/2006/relationships/image" Target="../media/image40.emf"/><Relationship Id="rId5" Type="http://schemas.openxmlformats.org/officeDocument/2006/relationships/oleObject" Target="../embeddings/oleObject9.bin"/><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slideLayout" Target="../slideLayouts/slideLayout3.xml"/><Relationship Id="rId7" Type="http://schemas.openxmlformats.org/officeDocument/2006/relationships/diagramData" Target="../diagrams/data3.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image" Target="../media/image17.emf"/><Relationship Id="rId11" Type="http://schemas.microsoft.com/office/2007/relationships/diagramDrawing" Target="../diagrams/drawing3.xml"/><Relationship Id="rId5" Type="http://schemas.openxmlformats.org/officeDocument/2006/relationships/oleObject" Target="../embeddings/oleObject7.bin"/><Relationship Id="rId10" Type="http://schemas.openxmlformats.org/officeDocument/2006/relationships/diagramColors" Target="../diagrams/colors3.xml"/><Relationship Id="rId4" Type="http://schemas.openxmlformats.org/officeDocument/2006/relationships/notesSlide" Target="../notesSlides/notesSlide32.xml"/><Relationship Id="rId9" Type="http://schemas.openxmlformats.org/officeDocument/2006/relationships/diagramQuickStyle" Target="../diagrams/quickStyle3.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5.svg"/><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image" Target="../media/image17.emf"/><Relationship Id="rId5" Type="http://schemas.openxmlformats.org/officeDocument/2006/relationships/oleObject" Target="../embeddings/oleObject7.bin"/><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56.svg"/><Relationship Id="rId2" Type="http://schemas.openxmlformats.org/officeDocument/2006/relationships/tags" Target="../tags/tag97.xml"/><Relationship Id="rId1" Type="http://schemas.openxmlformats.org/officeDocument/2006/relationships/tags" Target="../tags/tag96.xml"/><Relationship Id="rId6" Type="http://schemas.openxmlformats.org/officeDocument/2006/relationships/image" Target="../media/image40.emf"/><Relationship Id="rId5" Type="http://schemas.openxmlformats.org/officeDocument/2006/relationships/oleObject" Target="../embeddings/oleObject9.bin"/><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7.svg"/><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image" Target="../media/image17.emf"/><Relationship Id="rId5" Type="http://schemas.openxmlformats.org/officeDocument/2006/relationships/oleObject" Target="../embeddings/oleObject7.bin"/><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slideLayout" Target="../slideLayouts/slideLayout3.xml"/><Relationship Id="rId7" Type="http://schemas.openxmlformats.org/officeDocument/2006/relationships/hyperlink" Target="https://doi.org/10.1177/08959374000140010601" TargetMode="External"/><Relationship Id="rId2" Type="http://schemas.openxmlformats.org/officeDocument/2006/relationships/tags" Target="../tags/tag101.xml"/><Relationship Id="rId1" Type="http://schemas.openxmlformats.org/officeDocument/2006/relationships/tags" Target="../tags/tag100.xml"/><Relationship Id="rId6" Type="http://schemas.openxmlformats.org/officeDocument/2006/relationships/image" Target="../media/image17.emf"/><Relationship Id="rId5" Type="http://schemas.openxmlformats.org/officeDocument/2006/relationships/oleObject" Target="../embeddings/oleObject7.bin"/><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9.emf"/><Relationship Id="rId2" Type="http://schemas.openxmlformats.org/officeDocument/2006/relationships/tags" Target="../tags/tag103.xml"/><Relationship Id="rId1" Type="http://schemas.openxmlformats.org/officeDocument/2006/relationships/tags" Target="../tags/tag102.xml"/><Relationship Id="rId6" Type="http://schemas.openxmlformats.org/officeDocument/2006/relationships/image" Target="../media/image17.emf"/><Relationship Id="rId5" Type="http://schemas.openxmlformats.org/officeDocument/2006/relationships/oleObject" Target="../embeddings/oleObject7.bin"/><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slideLayout" Target="../slideLayouts/slideLayout3.xml"/><Relationship Id="rId7" Type="http://schemas.openxmlformats.org/officeDocument/2006/relationships/diagramData" Target="../diagrams/data4.xml"/><Relationship Id="rId2" Type="http://schemas.openxmlformats.org/officeDocument/2006/relationships/tags" Target="../tags/tag105.xml"/><Relationship Id="rId1" Type="http://schemas.openxmlformats.org/officeDocument/2006/relationships/tags" Target="../tags/tag104.xml"/><Relationship Id="rId6" Type="http://schemas.openxmlformats.org/officeDocument/2006/relationships/image" Target="../media/image17.emf"/><Relationship Id="rId11" Type="http://schemas.microsoft.com/office/2007/relationships/diagramDrawing" Target="../diagrams/drawing4.xml"/><Relationship Id="rId5" Type="http://schemas.openxmlformats.org/officeDocument/2006/relationships/oleObject" Target="../embeddings/oleObject7.bin"/><Relationship Id="rId10" Type="http://schemas.openxmlformats.org/officeDocument/2006/relationships/diagramColors" Target="../diagrams/colors4.xml"/><Relationship Id="rId4" Type="http://schemas.openxmlformats.org/officeDocument/2006/relationships/notesSlide" Target="../notesSlides/notesSlide38.xml"/><Relationship Id="rId9" Type="http://schemas.openxmlformats.org/officeDocument/2006/relationships/diagramQuickStyle" Target="../diagrams/quickStyle4.xml"/></Relationships>
</file>

<file path=ppt/slides/_rels/slide39.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slideLayout" Target="../slideLayouts/slideLayout6.xml"/><Relationship Id="rId7" Type="http://schemas.openxmlformats.org/officeDocument/2006/relationships/diagramData" Target="../diagrams/data5.xml"/><Relationship Id="rId2" Type="http://schemas.openxmlformats.org/officeDocument/2006/relationships/tags" Target="../tags/tag107.xml"/><Relationship Id="rId1" Type="http://schemas.openxmlformats.org/officeDocument/2006/relationships/tags" Target="../tags/tag106.xml"/><Relationship Id="rId6" Type="http://schemas.openxmlformats.org/officeDocument/2006/relationships/image" Target="../media/image17.emf"/><Relationship Id="rId11" Type="http://schemas.microsoft.com/office/2007/relationships/diagramDrawing" Target="../diagrams/drawing5.xml"/><Relationship Id="rId5" Type="http://schemas.openxmlformats.org/officeDocument/2006/relationships/oleObject" Target="../embeddings/oleObject7.bin"/><Relationship Id="rId10" Type="http://schemas.openxmlformats.org/officeDocument/2006/relationships/diagramColors" Target="../diagrams/colors5.xml"/><Relationship Id="rId4" Type="http://schemas.openxmlformats.org/officeDocument/2006/relationships/notesSlide" Target="../notesSlides/notesSlide39.xml"/><Relationship Id="rId9" Type="http://schemas.openxmlformats.org/officeDocument/2006/relationships/diagramQuickStyle" Target="../diagrams/quickStyle5.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60.svg"/><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image" Target="../media/image17.emf"/><Relationship Id="rId5" Type="http://schemas.openxmlformats.org/officeDocument/2006/relationships/oleObject" Target="../embeddings/oleObject7.bin"/><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0.svg"/><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image" Target="../media/image17.emf"/><Relationship Id="rId5" Type="http://schemas.openxmlformats.org/officeDocument/2006/relationships/oleObject" Target="../embeddings/oleObject7.bin"/><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slideLayout" Target="../slideLayouts/slideLayout3.xml"/><Relationship Id="rId7" Type="http://schemas.openxmlformats.org/officeDocument/2006/relationships/image" Target="../media/image17.emf"/><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oleObject" Target="../embeddings/oleObject7.bin"/><Relationship Id="rId5" Type="http://schemas.openxmlformats.org/officeDocument/2006/relationships/image" Target="../media/image21.sv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slideLayout" Target="../slideLayouts/slideLayout3.xml"/><Relationship Id="rId7" Type="http://schemas.openxmlformats.org/officeDocument/2006/relationships/image" Target="../media/image24.svg"/><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image" Target="../media/image17.emf"/><Relationship Id="rId5" Type="http://schemas.openxmlformats.org/officeDocument/2006/relationships/oleObject" Target="../embeddings/oleObject7.bin"/><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1.xml"/><Relationship Id="rId3" Type="http://schemas.openxmlformats.org/officeDocument/2006/relationships/slideLayout" Target="../slideLayouts/slideLayout3.xml"/><Relationship Id="rId7" Type="http://schemas.openxmlformats.org/officeDocument/2006/relationships/image" Target="../media/image26.svg"/><Relationship Id="rId12" Type="http://schemas.microsoft.com/office/2007/relationships/diagramDrawing" Target="../diagrams/drawing1.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image" Target="../media/image17.emf"/><Relationship Id="rId11" Type="http://schemas.openxmlformats.org/officeDocument/2006/relationships/diagramColors" Target="../diagrams/colors1.xml"/><Relationship Id="rId5" Type="http://schemas.openxmlformats.org/officeDocument/2006/relationships/oleObject" Target="../embeddings/oleObject7.bin"/><Relationship Id="rId10" Type="http://schemas.openxmlformats.org/officeDocument/2006/relationships/diagramQuickStyle" Target="../diagrams/quickStyle1.xml"/><Relationship Id="rId4" Type="http://schemas.openxmlformats.org/officeDocument/2006/relationships/notesSlide" Target="../notesSlides/notesSlide9.xml"/><Relationship Id="rId9"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7A1CD307-21CA-F943-BF38-5D987122B4C3}"/>
              </a:ext>
            </a:extLst>
          </p:cNvPr>
          <p:cNvGraphicFramePr>
            <a:graphicFrameLocks noChangeAspect="1"/>
          </p:cNvGraphicFramePr>
          <p:nvPr>
            <p:custDataLst>
              <p:tags r:id="rId1"/>
            </p:custDataLst>
            <p:extLst>
              <p:ext uri="{D42A27DB-BD31-4B8C-83A1-F6EECF244321}">
                <p14:modId xmlns:p14="http://schemas.microsoft.com/office/powerpoint/2010/main" val="384729684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4" name="Object 3" hidden="1">
                        <a:extLst>
                          <a:ext uri="{FF2B5EF4-FFF2-40B4-BE49-F238E27FC236}">
                            <a16:creationId xmlns:a16="http://schemas.microsoft.com/office/drawing/2014/main" id="{7A1CD307-21CA-F943-BF38-5D987122B4C3}"/>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6778954E-6BBE-FA4F-B59A-75966C03D0AB}"/>
              </a:ext>
            </a:extLst>
          </p:cNvPr>
          <p:cNvSpPr/>
          <p:nvPr>
            <p:custDataLst>
              <p:tags r:id="rId2"/>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6800">
              <a:latin typeface="Arial" panose="020B0604020202020204" pitchFamily="34" charset="0"/>
              <a:ea typeface="+mj-ea"/>
              <a:sym typeface="Arial" panose="020B0604020202020204" pitchFamily="34" charset="0"/>
            </a:endParaRPr>
          </a:p>
        </p:txBody>
      </p:sp>
      <p:sp>
        <p:nvSpPr>
          <p:cNvPr id="2" name="Title 1"/>
          <p:cNvSpPr>
            <a:spLocks noGrp="1"/>
          </p:cNvSpPr>
          <p:nvPr>
            <p:ph type="ctrTitle"/>
          </p:nvPr>
        </p:nvSpPr>
        <p:spPr>
          <a:xfrm>
            <a:off x="676276" y="809932"/>
            <a:ext cx="5852160" cy="3981524"/>
          </a:xfrm>
        </p:spPr>
        <p:txBody>
          <a:bodyPr/>
          <a:lstStyle/>
          <a:p>
            <a:r>
              <a:rPr lang="en-US" sz="4800"/>
              <a:t>The Oral Microbiome and Caries: </a:t>
            </a:r>
            <a:br>
              <a:rPr lang="en-US" sz="4800"/>
            </a:br>
            <a:r>
              <a:rPr lang="en-US" sz="4800"/>
              <a:t>From Dysbiosis to Prevention</a:t>
            </a:r>
          </a:p>
        </p:txBody>
      </p:sp>
    </p:spTree>
    <p:extLst>
      <p:ext uri="{BB962C8B-B14F-4D97-AF65-F5344CB8AC3E}">
        <p14:creationId xmlns:p14="http://schemas.microsoft.com/office/powerpoint/2010/main" val="18416684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C500C25-A883-BE4D-BD87-DA6A40A09BB3}"/>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3" name="Object 2" hidden="1">
                        <a:extLst>
                          <a:ext uri="{FF2B5EF4-FFF2-40B4-BE49-F238E27FC236}">
                            <a16:creationId xmlns:a16="http://schemas.microsoft.com/office/drawing/2014/main" id="{9C500C25-A883-BE4D-BD87-DA6A40A09BB3}"/>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D62668FB-0A97-4649-A3B4-150822C074A1}"/>
              </a:ext>
            </a:extLst>
          </p:cNvPr>
          <p:cNvSpPr/>
          <p:nvPr>
            <p:custDataLst>
              <p:tags r:id="rId2"/>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3200">
              <a:latin typeface="Arial" panose="020B0604020202020204" pitchFamily="34" charset="0"/>
              <a:ea typeface="+mj-ea"/>
              <a:sym typeface="Arial" panose="020B0604020202020204" pitchFamily="34" charset="0"/>
            </a:endParaRPr>
          </a:p>
        </p:txBody>
      </p:sp>
      <p:sp>
        <p:nvSpPr>
          <p:cNvPr id="6" name="Title 5">
            <a:extLst>
              <a:ext uri="{FF2B5EF4-FFF2-40B4-BE49-F238E27FC236}">
                <a16:creationId xmlns:a16="http://schemas.microsoft.com/office/drawing/2014/main" id="{A1A42BEB-8A33-9B47-9357-5E125376C6CA}"/>
              </a:ext>
            </a:extLst>
          </p:cNvPr>
          <p:cNvSpPr>
            <a:spLocks noGrp="1"/>
          </p:cNvSpPr>
          <p:nvPr>
            <p:ph type="title"/>
          </p:nvPr>
        </p:nvSpPr>
        <p:spPr>
          <a:xfrm>
            <a:off x="685800" y="486167"/>
            <a:ext cx="10820400" cy="966701"/>
          </a:xfrm>
        </p:spPr>
        <p:txBody>
          <a:bodyPr/>
          <a:lstStyle/>
          <a:p>
            <a:r>
              <a:rPr lang="en-US"/>
              <a:t>Salivary Components</a:t>
            </a:r>
          </a:p>
        </p:txBody>
      </p:sp>
      <p:sp>
        <p:nvSpPr>
          <p:cNvPr id="7" name="Content Placeholder 6">
            <a:extLst>
              <a:ext uri="{FF2B5EF4-FFF2-40B4-BE49-F238E27FC236}">
                <a16:creationId xmlns:a16="http://schemas.microsoft.com/office/drawing/2014/main" id="{A9EC832C-694E-914F-A829-172236CFE0EF}"/>
              </a:ext>
            </a:extLst>
          </p:cNvPr>
          <p:cNvSpPr>
            <a:spLocks noGrp="1"/>
          </p:cNvSpPr>
          <p:nvPr>
            <p:ph idx="1"/>
          </p:nvPr>
        </p:nvSpPr>
        <p:spPr>
          <a:xfrm>
            <a:off x="4367463" y="1071195"/>
            <a:ext cx="3068053" cy="782095"/>
          </a:xfrm>
        </p:spPr>
        <p:txBody>
          <a:bodyPr/>
          <a:lstStyle/>
          <a:p>
            <a:pPr marL="7937" lvl="1" indent="0">
              <a:buNone/>
            </a:pPr>
            <a:r>
              <a:rPr lang="en-US" sz="2400"/>
              <a:t>Static vs. Dynamic</a:t>
            </a:r>
          </a:p>
        </p:txBody>
      </p:sp>
      <p:pic>
        <p:nvPicPr>
          <p:cNvPr id="4" name="Graphic 3">
            <a:extLst>
              <a:ext uri="{FF2B5EF4-FFF2-40B4-BE49-F238E27FC236}">
                <a16:creationId xmlns:a16="http://schemas.microsoft.com/office/drawing/2014/main" id="{C75E1B29-C987-A147-AD63-065C1FE937F5}"/>
              </a:ext>
            </a:extLst>
          </p:cNvPr>
          <p:cNvPicPr>
            <a:picLocks noChangeAspect="1"/>
          </p:cNvPicPr>
          <p:nvPr/>
        </p:nvPicPr>
        <p:blipFill rotWithShape="1">
          <a:blip>
            <a:extLst>
              <a:ext uri="{96DAC541-7B7A-43D3-8B79-37D633B846F1}">
                <asvg:svgBlip xmlns:asvg="http://schemas.microsoft.com/office/drawing/2016/SVG/main" r:embed="rId7"/>
              </a:ext>
            </a:extLst>
          </a:blip>
          <a:srcRect t="12361" b="933"/>
          <a:stretch/>
        </p:blipFill>
        <p:spPr>
          <a:xfrm>
            <a:off x="1248507" y="1462243"/>
            <a:ext cx="7620000" cy="5001959"/>
          </a:xfrm>
          <a:prstGeom prst="rect">
            <a:avLst/>
          </a:prstGeom>
        </p:spPr>
      </p:pic>
    </p:spTree>
    <p:extLst>
      <p:ext uri="{BB962C8B-B14F-4D97-AF65-F5344CB8AC3E}">
        <p14:creationId xmlns:p14="http://schemas.microsoft.com/office/powerpoint/2010/main" val="10599471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C500C25-A883-BE4D-BD87-DA6A40A09BB3}"/>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3" name="Object 2" hidden="1">
                        <a:extLst>
                          <a:ext uri="{FF2B5EF4-FFF2-40B4-BE49-F238E27FC236}">
                            <a16:creationId xmlns:a16="http://schemas.microsoft.com/office/drawing/2014/main" id="{9C500C25-A883-BE4D-BD87-DA6A40A09BB3}"/>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D62668FB-0A97-4649-A3B4-150822C074A1}"/>
              </a:ext>
            </a:extLst>
          </p:cNvPr>
          <p:cNvSpPr/>
          <p:nvPr>
            <p:custDataLst>
              <p:tags r:id="rId2"/>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3200">
              <a:latin typeface="Arial" panose="020B0604020202020204" pitchFamily="34" charset="0"/>
              <a:ea typeface="+mj-ea"/>
              <a:sym typeface="Arial" panose="020B0604020202020204" pitchFamily="34" charset="0"/>
            </a:endParaRPr>
          </a:p>
        </p:txBody>
      </p:sp>
      <p:sp>
        <p:nvSpPr>
          <p:cNvPr id="6" name="Title 5">
            <a:extLst>
              <a:ext uri="{FF2B5EF4-FFF2-40B4-BE49-F238E27FC236}">
                <a16:creationId xmlns:a16="http://schemas.microsoft.com/office/drawing/2014/main" id="{A1A42BEB-8A33-9B47-9357-5E125376C6CA}"/>
              </a:ext>
            </a:extLst>
          </p:cNvPr>
          <p:cNvSpPr>
            <a:spLocks noGrp="1"/>
          </p:cNvSpPr>
          <p:nvPr>
            <p:ph type="title"/>
          </p:nvPr>
        </p:nvSpPr>
        <p:spPr>
          <a:xfrm>
            <a:off x="685800" y="486167"/>
            <a:ext cx="10820400" cy="966701"/>
          </a:xfrm>
        </p:spPr>
        <p:txBody>
          <a:bodyPr/>
          <a:lstStyle/>
          <a:p>
            <a:r>
              <a:rPr lang="en-US"/>
              <a:t>Static Anti-Caries Actions of Saliva</a:t>
            </a:r>
          </a:p>
        </p:txBody>
      </p:sp>
      <p:sp>
        <p:nvSpPr>
          <p:cNvPr id="11" name="Text Placeholder 10">
            <a:extLst>
              <a:ext uri="{FF2B5EF4-FFF2-40B4-BE49-F238E27FC236}">
                <a16:creationId xmlns:a16="http://schemas.microsoft.com/office/drawing/2014/main" id="{3B55B667-4BCC-A74C-B7BE-A49C3F028D59}"/>
              </a:ext>
            </a:extLst>
          </p:cNvPr>
          <p:cNvSpPr>
            <a:spLocks noGrp="1"/>
          </p:cNvSpPr>
          <p:nvPr>
            <p:ph type="body" sz="half" idx="2"/>
          </p:nvPr>
        </p:nvSpPr>
        <p:spPr/>
        <p:txBody>
          <a:bodyPr/>
          <a:lstStyle/>
          <a:p>
            <a:r>
              <a:rPr lang="en-US"/>
              <a:t>W.M. Edgar and S.M. Higham, “Role of Saliva in Caries Models,” </a:t>
            </a:r>
            <a:r>
              <a:rPr lang="en-US" i="1"/>
              <a:t>Advances in Dental Research</a:t>
            </a:r>
            <a:r>
              <a:rPr lang="en-US"/>
              <a:t>, </a:t>
            </a:r>
            <a:r>
              <a:rPr lang="en-US" i="1"/>
              <a:t>9</a:t>
            </a:r>
            <a:r>
              <a:rPr lang="en-US"/>
              <a:t>(3), (November 1995) 235–238, </a:t>
            </a:r>
            <a:r>
              <a:rPr lang="en-US">
                <a:hlinkClick r:id="rId7"/>
              </a:rPr>
              <a:t>https://doi.org/10.1177/08959374950090030701</a:t>
            </a:r>
            <a:r>
              <a:rPr lang="en-US"/>
              <a:t>.</a:t>
            </a:r>
          </a:p>
          <a:p>
            <a:endParaRPr lang="en-US"/>
          </a:p>
        </p:txBody>
      </p:sp>
      <p:pic>
        <p:nvPicPr>
          <p:cNvPr id="2" name="Picture 1" descr="A blue and white table with text&#10;&#10;AI-generated content may be incorrect.">
            <a:extLst>
              <a:ext uri="{FF2B5EF4-FFF2-40B4-BE49-F238E27FC236}">
                <a16:creationId xmlns:a16="http://schemas.microsoft.com/office/drawing/2014/main" id="{8C3BCDAB-081D-24B5-DD0D-6EA250440025}"/>
              </a:ext>
            </a:extLst>
          </p:cNvPr>
          <p:cNvPicPr>
            <a:picLocks noChangeAspect="1"/>
          </p:cNvPicPr>
          <p:nvPr/>
        </p:nvPicPr>
        <p:blipFill>
          <a:blip r:embed="rId8"/>
          <a:stretch>
            <a:fillRect/>
          </a:stretch>
        </p:blipFill>
        <p:spPr>
          <a:xfrm>
            <a:off x="1803415" y="1170214"/>
            <a:ext cx="8059028" cy="4816930"/>
          </a:xfrm>
          <a:prstGeom prst="rect">
            <a:avLst/>
          </a:prstGeom>
        </p:spPr>
      </p:pic>
    </p:spTree>
    <p:extLst>
      <p:ext uri="{BB962C8B-B14F-4D97-AF65-F5344CB8AC3E}">
        <p14:creationId xmlns:p14="http://schemas.microsoft.com/office/powerpoint/2010/main" val="41666202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A1E3A-702B-E8E6-4188-28D2665BD9D6}"/>
              </a:ext>
            </a:extLst>
          </p:cNvPr>
          <p:cNvSpPr>
            <a:spLocks noGrp="1"/>
          </p:cNvSpPr>
          <p:nvPr>
            <p:ph type="title"/>
          </p:nvPr>
        </p:nvSpPr>
        <p:spPr/>
        <p:txBody>
          <a:bodyPr/>
          <a:lstStyle/>
          <a:p>
            <a:r>
              <a:rPr lang="en-US"/>
              <a:t>Antimicrobial Role</a:t>
            </a:r>
          </a:p>
        </p:txBody>
      </p:sp>
      <p:graphicFrame>
        <p:nvGraphicFramePr>
          <p:cNvPr id="4" name="Content Placeholder 3">
            <a:extLst>
              <a:ext uri="{FF2B5EF4-FFF2-40B4-BE49-F238E27FC236}">
                <a16:creationId xmlns:a16="http://schemas.microsoft.com/office/drawing/2014/main" id="{4F37BD0D-2BB9-213F-0B7F-B8973E19E514}"/>
              </a:ext>
            </a:extLst>
          </p:cNvPr>
          <p:cNvGraphicFramePr>
            <a:graphicFrameLocks noGrp="1"/>
          </p:cNvGraphicFramePr>
          <p:nvPr>
            <p:ph idx="1"/>
            <p:extLst>
              <p:ext uri="{D42A27DB-BD31-4B8C-83A1-F6EECF244321}">
                <p14:modId xmlns:p14="http://schemas.microsoft.com/office/powerpoint/2010/main" val="1568577041"/>
              </p:ext>
            </p:extLst>
          </p:nvPr>
        </p:nvGraphicFramePr>
        <p:xfrm>
          <a:off x="685800" y="1554162"/>
          <a:ext cx="10820400" cy="3043505"/>
        </p:xfrm>
        <a:graphic>
          <a:graphicData uri="http://schemas.openxmlformats.org/drawingml/2006/table">
            <a:tbl>
              <a:tblPr firstRow="1" bandRow="1">
                <a:tableStyleId>{5C22544A-7EE6-4342-B048-85BDC9FD1C3A}</a:tableStyleId>
              </a:tblPr>
              <a:tblGrid>
                <a:gridCol w="5049982">
                  <a:extLst>
                    <a:ext uri="{9D8B030D-6E8A-4147-A177-3AD203B41FA5}">
                      <a16:colId xmlns:a16="http://schemas.microsoft.com/office/drawing/2014/main" val="471597236"/>
                    </a:ext>
                  </a:extLst>
                </a:gridCol>
                <a:gridCol w="5770418">
                  <a:extLst>
                    <a:ext uri="{9D8B030D-6E8A-4147-A177-3AD203B41FA5}">
                      <a16:colId xmlns:a16="http://schemas.microsoft.com/office/drawing/2014/main" val="137311735"/>
                    </a:ext>
                  </a:extLst>
                </a:gridCol>
              </a:tblGrid>
              <a:tr h="483185">
                <a:tc>
                  <a:txBody>
                    <a:bodyPr/>
                    <a:lstStyle/>
                    <a:p>
                      <a:pPr lvl="1"/>
                      <a:r>
                        <a:rPr lang="en-US" sz="2400"/>
                        <a:t>What it does</a:t>
                      </a:r>
                    </a:p>
                  </a:txBody>
                  <a:tcPr>
                    <a:lnB w="12700" cap="flat" cmpd="sng" algn="ctr">
                      <a:solidFill>
                        <a:schemeClr val="tx1"/>
                      </a:solidFill>
                      <a:prstDash val="solid"/>
                      <a:round/>
                      <a:headEnd type="none" w="med" len="med"/>
                      <a:tailEnd type="none" w="med" len="med"/>
                    </a:lnB>
                    <a:solidFill>
                      <a:schemeClr val="tx2"/>
                    </a:solidFill>
                  </a:tcPr>
                </a:tc>
                <a:tc>
                  <a:txBody>
                    <a:bodyPr/>
                    <a:lstStyle/>
                    <a:p>
                      <a:pPr lvl="1"/>
                      <a:r>
                        <a:rPr lang="en-US" sz="2400"/>
                        <a:t>How it works</a:t>
                      </a:r>
                    </a:p>
                  </a:txBody>
                  <a:tcPr>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2030278989"/>
                  </a:ext>
                </a:extLst>
              </a:tr>
              <a:tr h="1602437">
                <a:tc>
                  <a:txBody>
                    <a:bodyPr/>
                    <a:lstStyle/>
                    <a:p>
                      <a:pPr marL="742950" lvl="1" indent="-285750">
                        <a:buClr>
                          <a:schemeClr val="bg2"/>
                        </a:buClr>
                        <a:buFont typeface="Wingdings" pitchFamily="2" charset="2"/>
                        <a:buChar char="ü"/>
                      </a:pPr>
                      <a:r>
                        <a:rPr lang="en-US" sz="2400"/>
                        <a:t>Controls bacterial growth</a:t>
                      </a:r>
                    </a:p>
                    <a:p>
                      <a:pPr marL="742950" lvl="1" indent="-285750">
                        <a:buClr>
                          <a:schemeClr val="bg2"/>
                        </a:buClr>
                        <a:buFont typeface="Wingdings" pitchFamily="2" charset="2"/>
                        <a:buChar char="ü"/>
                      </a:pPr>
                      <a:r>
                        <a:rPr lang="en-US" sz="2400"/>
                        <a:t>Disrupts harmful activity</a:t>
                      </a:r>
                    </a:p>
                    <a:p>
                      <a:pPr marL="742950" lvl="1" indent="-285750">
                        <a:buClr>
                          <a:schemeClr val="bg2"/>
                        </a:buClr>
                        <a:buFont typeface="Wingdings" pitchFamily="2" charset="2"/>
                        <a:buChar char="ü"/>
                      </a:pPr>
                      <a:r>
                        <a:rPr lang="en-US" sz="2400"/>
                        <a:t>Supports balance</a:t>
                      </a:r>
                    </a:p>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lvl="0" indent="-342900">
                        <a:buClr>
                          <a:schemeClr val="bg2"/>
                        </a:buClr>
                        <a:buFont typeface="Arial" panose="020B0604020202020204" pitchFamily="34" charset="0"/>
                        <a:buChar char="•"/>
                      </a:pPr>
                      <a:r>
                        <a:rPr lang="en-US" sz="2400"/>
                        <a:t>Contains proteins that help regulate microbial activity </a:t>
                      </a:r>
                    </a:p>
                    <a:p>
                      <a:pPr marL="342900" lvl="0" indent="-342900">
                        <a:buClr>
                          <a:schemeClr val="bg2"/>
                        </a:buClr>
                        <a:buFont typeface="Arial" panose="020B0604020202020204" pitchFamily="34" charset="0"/>
                        <a:buChar char="•"/>
                      </a:pPr>
                      <a:r>
                        <a:rPr lang="en-US" sz="2400"/>
                        <a:t>Contributes to maintaining balance in the oral microbiome </a:t>
                      </a:r>
                    </a:p>
                    <a:p>
                      <a:pPr marL="342900" lvl="0" indent="-342900">
                        <a:buClr>
                          <a:schemeClr val="bg2"/>
                        </a:buClr>
                        <a:buFont typeface="Arial" panose="020B0604020202020204" pitchFamily="34" charset="0"/>
                        <a:buChar char="•"/>
                      </a:pPr>
                      <a:r>
                        <a:rPr lang="en-US" sz="2400"/>
                        <a:t>Works as part of a broader host-defense system</a:t>
                      </a:r>
                    </a:p>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49029044"/>
                  </a:ext>
                </a:extLst>
              </a:tr>
            </a:tbl>
          </a:graphicData>
        </a:graphic>
      </p:graphicFrame>
      <p:pic>
        <p:nvPicPr>
          <p:cNvPr id="7" name="Picture 6">
            <a:extLst>
              <a:ext uri="{FF2B5EF4-FFF2-40B4-BE49-F238E27FC236}">
                <a16:creationId xmlns:a16="http://schemas.microsoft.com/office/drawing/2014/main" id="{AA228B19-F6CE-17E5-CF0F-F6A18ED02DF8}"/>
              </a:ext>
            </a:extLst>
          </p:cNvPr>
          <p:cNvPicPr>
            <a:picLocks noChangeAspect="1"/>
          </p:cNvPicPr>
          <p:nvPr/>
        </p:nvPicPr>
        <p:blipFill>
          <a:blip r:embed="rId3"/>
          <a:srcRect l="9000" t="6903" b="76182"/>
          <a:stretch>
            <a:fillRect/>
          </a:stretch>
        </p:blipFill>
        <p:spPr>
          <a:xfrm>
            <a:off x="1250244" y="4588943"/>
            <a:ext cx="10255956" cy="1429789"/>
          </a:xfrm>
          <a:prstGeom prst="rect">
            <a:avLst/>
          </a:prstGeom>
        </p:spPr>
      </p:pic>
    </p:spTree>
    <p:extLst>
      <p:ext uri="{BB962C8B-B14F-4D97-AF65-F5344CB8AC3E}">
        <p14:creationId xmlns:p14="http://schemas.microsoft.com/office/powerpoint/2010/main" val="27501228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1E2C1220-6809-D44F-95C4-1460EF77E3FE}"/>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13" name="Object 12" hidden="1">
                        <a:extLst>
                          <a:ext uri="{FF2B5EF4-FFF2-40B4-BE49-F238E27FC236}">
                            <a16:creationId xmlns:a16="http://schemas.microsoft.com/office/drawing/2014/main" id="{1E2C1220-6809-D44F-95C4-1460EF77E3FE}"/>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2" name="Rectangle 11" hidden="1">
            <a:extLst>
              <a:ext uri="{FF2B5EF4-FFF2-40B4-BE49-F238E27FC236}">
                <a16:creationId xmlns:a16="http://schemas.microsoft.com/office/drawing/2014/main" id="{7D467ED5-228B-3C4A-A862-5B6917E6412F}"/>
              </a:ext>
            </a:extLst>
          </p:cNvPr>
          <p:cNvSpPr/>
          <p:nvPr>
            <p:custDataLst>
              <p:tags r:id="rId2"/>
            </p:custDataLst>
          </p:nvPr>
        </p:nvSpPr>
        <p:spPr>
          <a:xfrm>
            <a:off x="0" y="0"/>
            <a:ext cx="158750" cy="158750"/>
          </a:xfrm>
          <a:prstGeom prst="rect">
            <a:avLst/>
          </a:prstGeom>
          <a:solidFill>
            <a:srgbClr val="C3DEF9"/>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3200">
              <a:solidFill>
                <a:schemeClr val="tx2"/>
              </a:solidFill>
              <a:latin typeface="Arial" panose="020B0604020202020204" pitchFamily="34" charset="0"/>
              <a:ea typeface="+mj-ea"/>
              <a:sym typeface="Arial" panose="020B0604020202020204" pitchFamily="34" charset="0"/>
            </a:endParaRPr>
          </a:p>
        </p:txBody>
      </p:sp>
      <p:sp>
        <p:nvSpPr>
          <p:cNvPr id="3" name="Title 2">
            <a:extLst>
              <a:ext uri="{FF2B5EF4-FFF2-40B4-BE49-F238E27FC236}">
                <a16:creationId xmlns:a16="http://schemas.microsoft.com/office/drawing/2014/main" id="{1A1E66AC-2221-5B4E-B319-8A1E3CA74D85}"/>
              </a:ext>
            </a:extLst>
          </p:cNvPr>
          <p:cNvSpPr>
            <a:spLocks noGrp="1"/>
          </p:cNvSpPr>
          <p:nvPr>
            <p:ph type="title"/>
          </p:nvPr>
        </p:nvSpPr>
        <p:spPr>
          <a:xfrm>
            <a:off x="685800" y="486167"/>
            <a:ext cx="10820400" cy="966701"/>
          </a:xfrm>
        </p:spPr>
        <p:txBody>
          <a:bodyPr/>
          <a:lstStyle/>
          <a:p>
            <a:r>
              <a:rPr lang="en-US"/>
              <a:t>Antimicrobial Proteins</a:t>
            </a:r>
          </a:p>
        </p:txBody>
      </p:sp>
      <p:sp>
        <p:nvSpPr>
          <p:cNvPr id="4" name="Text Placeholder 3">
            <a:extLst>
              <a:ext uri="{FF2B5EF4-FFF2-40B4-BE49-F238E27FC236}">
                <a16:creationId xmlns:a16="http://schemas.microsoft.com/office/drawing/2014/main" id="{0D7A2036-DDAE-0C48-B0B2-C84A5D3FA58A}"/>
              </a:ext>
            </a:extLst>
          </p:cNvPr>
          <p:cNvSpPr>
            <a:spLocks noGrp="1"/>
          </p:cNvSpPr>
          <p:nvPr>
            <p:ph type="body" sz="quarter" idx="10"/>
          </p:nvPr>
        </p:nvSpPr>
        <p:spPr>
          <a:xfrm>
            <a:off x="685800" y="3133725"/>
            <a:ext cx="2423160" cy="2286000"/>
          </a:xfrm>
        </p:spPr>
        <p:txBody>
          <a:bodyPr/>
          <a:lstStyle/>
          <a:p>
            <a:r>
              <a:rPr lang="en-US" b="1">
                <a:solidFill>
                  <a:schemeClr val="tx2"/>
                </a:solidFill>
              </a:rPr>
              <a:t>Lysozyme</a:t>
            </a:r>
          </a:p>
          <a:p>
            <a:r>
              <a:rPr lang="en-US"/>
              <a:t>Antimicrobial enzyme (protein) that breaks down gram-positive bacterial cell walls</a:t>
            </a:r>
          </a:p>
          <a:p>
            <a:endParaRPr lang="en-US"/>
          </a:p>
        </p:txBody>
      </p:sp>
      <p:sp>
        <p:nvSpPr>
          <p:cNvPr id="5" name="Text Placeholder 4">
            <a:extLst>
              <a:ext uri="{FF2B5EF4-FFF2-40B4-BE49-F238E27FC236}">
                <a16:creationId xmlns:a16="http://schemas.microsoft.com/office/drawing/2014/main" id="{1AB6348D-E160-2141-92D0-E280EA84852B}"/>
              </a:ext>
            </a:extLst>
          </p:cNvPr>
          <p:cNvSpPr>
            <a:spLocks noGrp="1"/>
          </p:cNvSpPr>
          <p:nvPr>
            <p:ph type="body" sz="quarter" idx="11"/>
          </p:nvPr>
        </p:nvSpPr>
        <p:spPr>
          <a:xfrm>
            <a:off x="3486468" y="3133725"/>
            <a:ext cx="2423160" cy="2286000"/>
          </a:xfrm>
        </p:spPr>
        <p:txBody>
          <a:bodyPr/>
          <a:lstStyle/>
          <a:p>
            <a:r>
              <a:rPr lang="en-US" b="1">
                <a:solidFill>
                  <a:schemeClr val="tx2"/>
                </a:solidFill>
              </a:rPr>
              <a:t>Lactoferrin</a:t>
            </a:r>
          </a:p>
          <a:p>
            <a:r>
              <a:rPr lang="en-US"/>
              <a:t>Antimicrobial non-enzymatic protein</a:t>
            </a:r>
          </a:p>
        </p:txBody>
      </p:sp>
      <p:sp>
        <p:nvSpPr>
          <p:cNvPr id="6" name="Text Placeholder 5">
            <a:extLst>
              <a:ext uri="{FF2B5EF4-FFF2-40B4-BE49-F238E27FC236}">
                <a16:creationId xmlns:a16="http://schemas.microsoft.com/office/drawing/2014/main" id="{0F1F6D90-C704-DE4F-9C61-1475F1C4AD28}"/>
              </a:ext>
            </a:extLst>
          </p:cNvPr>
          <p:cNvSpPr>
            <a:spLocks noGrp="1"/>
          </p:cNvSpPr>
          <p:nvPr>
            <p:ph type="body" sz="quarter" idx="12"/>
          </p:nvPr>
        </p:nvSpPr>
        <p:spPr>
          <a:xfrm>
            <a:off x="6287136" y="3133725"/>
            <a:ext cx="2423160" cy="2286000"/>
          </a:xfrm>
        </p:spPr>
        <p:txBody>
          <a:bodyPr/>
          <a:lstStyle/>
          <a:p>
            <a:r>
              <a:rPr lang="en-US" b="1">
                <a:solidFill>
                  <a:schemeClr val="tx2"/>
                </a:solidFill>
              </a:rPr>
              <a:t>Histatin</a:t>
            </a:r>
          </a:p>
          <a:p>
            <a:r>
              <a:rPr lang="en-US"/>
              <a:t>Histatin rich proteins inhibit </a:t>
            </a:r>
            <a:r>
              <a:rPr lang="en-US" i="1"/>
              <a:t>C. albicans</a:t>
            </a:r>
            <a:r>
              <a:rPr lang="en-US"/>
              <a:t> growth</a:t>
            </a:r>
          </a:p>
        </p:txBody>
      </p:sp>
      <p:sp>
        <p:nvSpPr>
          <p:cNvPr id="7" name="Text Placeholder 6">
            <a:extLst>
              <a:ext uri="{FF2B5EF4-FFF2-40B4-BE49-F238E27FC236}">
                <a16:creationId xmlns:a16="http://schemas.microsoft.com/office/drawing/2014/main" id="{0D2A9D6C-D277-E14D-B931-2E4675684190}"/>
              </a:ext>
            </a:extLst>
          </p:cNvPr>
          <p:cNvSpPr>
            <a:spLocks noGrp="1"/>
          </p:cNvSpPr>
          <p:nvPr>
            <p:ph type="body" sz="quarter" idx="13"/>
          </p:nvPr>
        </p:nvSpPr>
        <p:spPr>
          <a:xfrm>
            <a:off x="9087803" y="3133725"/>
            <a:ext cx="2820662" cy="2286000"/>
          </a:xfrm>
        </p:spPr>
        <p:txBody>
          <a:bodyPr/>
          <a:lstStyle/>
          <a:p>
            <a:r>
              <a:rPr lang="en-US" b="1">
                <a:solidFill>
                  <a:schemeClr val="tx2"/>
                </a:solidFill>
              </a:rPr>
              <a:t>Salivary Peroxidase System</a:t>
            </a:r>
          </a:p>
          <a:p>
            <a:r>
              <a:rPr lang="en-US"/>
              <a:t>Inhibits transport of vital components for bacteria, damages inner membrane of cell wall, and alters gradients</a:t>
            </a:r>
          </a:p>
        </p:txBody>
      </p:sp>
      <p:sp>
        <p:nvSpPr>
          <p:cNvPr id="33" name="Text Placeholder 32">
            <a:extLst>
              <a:ext uri="{FF2B5EF4-FFF2-40B4-BE49-F238E27FC236}">
                <a16:creationId xmlns:a16="http://schemas.microsoft.com/office/drawing/2014/main" id="{DEB6A750-CA8D-C945-942D-81A3C9183FB6}"/>
              </a:ext>
            </a:extLst>
          </p:cNvPr>
          <p:cNvSpPr>
            <a:spLocks noGrp="1"/>
          </p:cNvSpPr>
          <p:nvPr>
            <p:ph type="body" sz="half" idx="2"/>
          </p:nvPr>
        </p:nvSpPr>
        <p:spPr/>
        <p:txBody>
          <a:bodyPr/>
          <a:lstStyle/>
          <a:p>
            <a:pPr lvl="0" defTabSz="914400">
              <a:lnSpc>
                <a:spcPct val="100000"/>
              </a:lnSpc>
              <a:defRPr/>
            </a:pPr>
            <a:r>
              <a:rPr lang="en-US"/>
              <a:t>Masoumeh </a:t>
            </a:r>
            <a:r>
              <a:rPr lang="en-US" err="1"/>
              <a:t>Moslemi</a:t>
            </a:r>
            <a:r>
              <a:rPr lang="en-US"/>
              <a:t>, Mandana Sattari, Fahimeh </a:t>
            </a:r>
            <a:r>
              <a:rPr lang="en-US" err="1"/>
              <a:t>Kooshki</a:t>
            </a:r>
            <a:r>
              <a:rPr lang="en-US"/>
              <a:t>, et al., “Relationship of Salivary Lactoferrin and Lysozyme Concentrations with Early Childhood Caries,” </a:t>
            </a:r>
            <a:r>
              <a:rPr lang="en-US" i="1"/>
              <a:t>J Dent Res Dent Clin Dent Prospects</a:t>
            </a:r>
            <a:r>
              <a:rPr lang="en-US"/>
              <a:t>, 9(2), (2015) 109–114, doi:10.15171/joddd.2015.022.</a:t>
            </a:r>
          </a:p>
        </p:txBody>
      </p:sp>
      <p:pic>
        <p:nvPicPr>
          <p:cNvPr id="8" name="Graphic 7">
            <a:extLst>
              <a:ext uri="{FF2B5EF4-FFF2-40B4-BE49-F238E27FC236}">
                <a16:creationId xmlns:a16="http://schemas.microsoft.com/office/drawing/2014/main" id="{94A75C76-1102-E246-8CB9-AAE841B8A59A}"/>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9034353" y="1579205"/>
            <a:ext cx="1458384" cy="1093788"/>
          </a:xfrm>
          <a:prstGeom prst="rect">
            <a:avLst/>
          </a:prstGeom>
        </p:spPr>
      </p:pic>
      <p:pic>
        <p:nvPicPr>
          <p:cNvPr id="18" name="Graphic 17">
            <a:extLst>
              <a:ext uri="{FF2B5EF4-FFF2-40B4-BE49-F238E27FC236}">
                <a16:creationId xmlns:a16="http://schemas.microsoft.com/office/drawing/2014/main" id="{640E40EA-CA6A-F643-884D-FD93E2128FA8}"/>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85800" y="1579205"/>
            <a:ext cx="1658198" cy="1243649"/>
          </a:xfrm>
          <a:prstGeom prst="rect">
            <a:avLst/>
          </a:prstGeom>
        </p:spPr>
      </p:pic>
      <p:pic>
        <p:nvPicPr>
          <p:cNvPr id="26" name="Graphic 25">
            <a:extLst>
              <a:ext uri="{FF2B5EF4-FFF2-40B4-BE49-F238E27FC236}">
                <a16:creationId xmlns:a16="http://schemas.microsoft.com/office/drawing/2014/main" id="{14FAA648-5E28-AE4C-B5A3-F1264FDFAF63}"/>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3265916" y="1472413"/>
            <a:ext cx="1743162" cy="1307371"/>
          </a:xfrm>
          <a:prstGeom prst="rect">
            <a:avLst/>
          </a:prstGeom>
        </p:spPr>
      </p:pic>
      <p:pic>
        <p:nvPicPr>
          <p:cNvPr id="28" name="Graphic 27">
            <a:extLst>
              <a:ext uri="{FF2B5EF4-FFF2-40B4-BE49-F238E27FC236}">
                <a16:creationId xmlns:a16="http://schemas.microsoft.com/office/drawing/2014/main" id="{E2B81C1E-EC8F-F14F-8850-266852A84EEF}"/>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6054358" y="1542186"/>
            <a:ext cx="1756913" cy="1317685"/>
          </a:xfrm>
          <a:prstGeom prst="rect">
            <a:avLst/>
          </a:prstGeom>
        </p:spPr>
      </p:pic>
    </p:spTree>
    <p:extLst>
      <p:ext uri="{BB962C8B-B14F-4D97-AF65-F5344CB8AC3E}">
        <p14:creationId xmlns:p14="http://schemas.microsoft.com/office/powerpoint/2010/main" val="31376702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1E2C1220-6809-D44F-95C4-1460EF77E3FE}"/>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13" name="Object 12" hidden="1">
                        <a:extLst>
                          <a:ext uri="{FF2B5EF4-FFF2-40B4-BE49-F238E27FC236}">
                            <a16:creationId xmlns:a16="http://schemas.microsoft.com/office/drawing/2014/main" id="{1E2C1220-6809-D44F-95C4-1460EF77E3FE}"/>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2" name="Rectangle 11" hidden="1">
            <a:extLst>
              <a:ext uri="{FF2B5EF4-FFF2-40B4-BE49-F238E27FC236}">
                <a16:creationId xmlns:a16="http://schemas.microsoft.com/office/drawing/2014/main" id="{7D467ED5-228B-3C4A-A862-5B6917E6412F}"/>
              </a:ext>
            </a:extLst>
          </p:cNvPr>
          <p:cNvSpPr/>
          <p:nvPr>
            <p:custDataLst>
              <p:tags r:id="rId2"/>
            </p:custDataLst>
          </p:nvPr>
        </p:nvSpPr>
        <p:spPr>
          <a:xfrm>
            <a:off x="0" y="0"/>
            <a:ext cx="158750" cy="158750"/>
          </a:xfrm>
          <a:prstGeom prst="rect">
            <a:avLst/>
          </a:prstGeom>
          <a:solidFill>
            <a:srgbClr val="C3DEF9"/>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3200">
              <a:solidFill>
                <a:schemeClr val="tx2"/>
              </a:solidFill>
              <a:latin typeface="Arial" panose="020B0604020202020204" pitchFamily="34" charset="0"/>
              <a:ea typeface="+mj-ea"/>
              <a:sym typeface="Arial" panose="020B0604020202020204" pitchFamily="34" charset="0"/>
            </a:endParaRPr>
          </a:p>
        </p:txBody>
      </p:sp>
      <p:sp>
        <p:nvSpPr>
          <p:cNvPr id="3" name="Title 2">
            <a:extLst>
              <a:ext uri="{FF2B5EF4-FFF2-40B4-BE49-F238E27FC236}">
                <a16:creationId xmlns:a16="http://schemas.microsoft.com/office/drawing/2014/main" id="{1A1E66AC-2221-5B4E-B319-8A1E3CA74D85}"/>
              </a:ext>
            </a:extLst>
          </p:cNvPr>
          <p:cNvSpPr>
            <a:spLocks noGrp="1"/>
          </p:cNvSpPr>
          <p:nvPr>
            <p:ph type="title"/>
          </p:nvPr>
        </p:nvSpPr>
        <p:spPr>
          <a:xfrm>
            <a:off x="685800" y="486167"/>
            <a:ext cx="10820400" cy="966701"/>
          </a:xfrm>
        </p:spPr>
        <p:txBody>
          <a:bodyPr/>
          <a:lstStyle/>
          <a:p>
            <a:r>
              <a:rPr lang="en-US"/>
              <a:t>Supersaturation</a:t>
            </a:r>
          </a:p>
        </p:txBody>
      </p:sp>
      <p:sp>
        <p:nvSpPr>
          <p:cNvPr id="5" name="Text Placeholder 4">
            <a:extLst>
              <a:ext uri="{FF2B5EF4-FFF2-40B4-BE49-F238E27FC236}">
                <a16:creationId xmlns:a16="http://schemas.microsoft.com/office/drawing/2014/main" id="{1AB6348D-E160-2141-92D0-E280EA84852B}"/>
              </a:ext>
            </a:extLst>
          </p:cNvPr>
          <p:cNvSpPr>
            <a:spLocks noGrp="1"/>
          </p:cNvSpPr>
          <p:nvPr>
            <p:ph type="body" sz="quarter" idx="11"/>
          </p:nvPr>
        </p:nvSpPr>
        <p:spPr>
          <a:xfrm>
            <a:off x="2449016" y="3133724"/>
            <a:ext cx="3837483" cy="2641433"/>
          </a:xfrm>
        </p:spPr>
        <p:txBody>
          <a:bodyPr/>
          <a:lstStyle/>
          <a:p>
            <a:r>
              <a:rPr lang="en-US" b="1" err="1">
                <a:solidFill>
                  <a:schemeClr val="tx2"/>
                </a:solidFill>
              </a:rPr>
              <a:t>Statherin</a:t>
            </a:r>
            <a:endParaRPr lang="en-US" b="1">
              <a:solidFill>
                <a:schemeClr val="tx2"/>
              </a:solidFill>
            </a:endParaRPr>
          </a:p>
          <a:p>
            <a:r>
              <a:rPr lang="en-US"/>
              <a:t>CaPO</a:t>
            </a:r>
            <a:r>
              <a:rPr lang="en-US" baseline="-25000"/>
              <a:t>4</a:t>
            </a:r>
            <a:r>
              <a:rPr lang="en-US"/>
              <a:t> salts are soluble, and when they are supersaturated in the saliva it allows enamel to </a:t>
            </a:r>
            <a:r>
              <a:rPr lang="en-US" err="1"/>
              <a:t>remineralize</a:t>
            </a:r>
            <a:r>
              <a:rPr lang="en-US"/>
              <a:t>. </a:t>
            </a:r>
            <a:r>
              <a:rPr lang="en-US" err="1"/>
              <a:t>Statherins</a:t>
            </a:r>
            <a:r>
              <a:rPr lang="en-US"/>
              <a:t> prevent the crystallization or precipitation of these salts.</a:t>
            </a:r>
          </a:p>
        </p:txBody>
      </p:sp>
      <p:sp>
        <p:nvSpPr>
          <p:cNvPr id="6" name="Text Placeholder 5">
            <a:extLst>
              <a:ext uri="{FF2B5EF4-FFF2-40B4-BE49-F238E27FC236}">
                <a16:creationId xmlns:a16="http://schemas.microsoft.com/office/drawing/2014/main" id="{0F1F6D90-C704-DE4F-9C61-1475F1C4AD28}"/>
              </a:ext>
            </a:extLst>
          </p:cNvPr>
          <p:cNvSpPr>
            <a:spLocks noGrp="1"/>
          </p:cNvSpPr>
          <p:nvPr>
            <p:ph type="body" sz="quarter" idx="12"/>
          </p:nvPr>
        </p:nvSpPr>
        <p:spPr>
          <a:xfrm>
            <a:off x="6769100" y="3141478"/>
            <a:ext cx="3837483" cy="2286000"/>
          </a:xfrm>
        </p:spPr>
        <p:txBody>
          <a:bodyPr/>
          <a:lstStyle/>
          <a:p>
            <a:r>
              <a:rPr lang="en-US" b="1">
                <a:solidFill>
                  <a:schemeClr val="tx2"/>
                </a:solidFill>
              </a:rPr>
              <a:t>Proline-Rich Proteins (PRP)</a:t>
            </a:r>
          </a:p>
          <a:p>
            <a:r>
              <a:rPr lang="en-US"/>
              <a:t>Keep CaPO</a:t>
            </a:r>
            <a:r>
              <a:rPr lang="en-US" baseline="-25000"/>
              <a:t>4</a:t>
            </a:r>
            <a:r>
              <a:rPr lang="en-US"/>
              <a:t> from forming crystals.</a:t>
            </a:r>
          </a:p>
        </p:txBody>
      </p:sp>
      <p:pic>
        <p:nvPicPr>
          <p:cNvPr id="10" name="Graphic 9">
            <a:extLst>
              <a:ext uri="{FF2B5EF4-FFF2-40B4-BE49-F238E27FC236}">
                <a16:creationId xmlns:a16="http://schemas.microsoft.com/office/drawing/2014/main" id="{CB53FD2F-F076-1C49-AED5-69082EA448CF}"/>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2449016" y="1788067"/>
            <a:ext cx="1360984" cy="1020738"/>
          </a:xfrm>
          <a:prstGeom prst="rect">
            <a:avLst/>
          </a:prstGeom>
        </p:spPr>
      </p:pic>
      <p:pic>
        <p:nvPicPr>
          <p:cNvPr id="14" name="Graphic 13">
            <a:extLst>
              <a:ext uri="{FF2B5EF4-FFF2-40B4-BE49-F238E27FC236}">
                <a16:creationId xmlns:a16="http://schemas.microsoft.com/office/drawing/2014/main" id="{0F0AF262-8781-3D4C-A34E-1042AFCFE8A6}"/>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587791" y="1671879"/>
            <a:ext cx="1446373" cy="1084780"/>
          </a:xfrm>
          <a:prstGeom prst="rect">
            <a:avLst/>
          </a:prstGeom>
        </p:spPr>
      </p:pic>
    </p:spTree>
    <p:extLst>
      <p:ext uri="{BB962C8B-B14F-4D97-AF65-F5344CB8AC3E}">
        <p14:creationId xmlns:p14="http://schemas.microsoft.com/office/powerpoint/2010/main" val="33816654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1E2C1220-6809-D44F-95C4-1460EF77E3FE}"/>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13" name="Object 12" hidden="1">
                        <a:extLst>
                          <a:ext uri="{FF2B5EF4-FFF2-40B4-BE49-F238E27FC236}">
                            <a16:creationId xmlns:a16="http://schemas.microsoft.com/office/drawing/2014/main" id="{1E2C1220-6809-D44F-95C4-1460EF77E3FE}"/>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2" name="Rectangle 11" hidden="1">
            <a:extLst>
              <a:ext uri="{FF2B5EF4-FFF2-40B4-BE49-F238E27FC236}">
                <a16:creationId xmlns:a16="http://schemas.microsoft.com/office/drawing/2014/main" id="{7D467ED5-228B-3C4A-A862-5B6917E6412F}"/>
              </a:ext>
            </a:extLst>
          </p:cNvPr>
          <p:cNvSpPr/>
          <p:nvPr>
            <p:custDataLst>
              <p:tags r:id="rId2"/>
            </p:custDataLst>
          </p:nvPr>
        </p:nvSpPr>
        <p:spPr>
          <a:xfrm>
            <a:off x="0" y="0"/>
            <a:ext cx="158750" cy="158750"/>
          </a:xfrm>
          <a:prstGeom prst="rect">
            <a:avLst/>
          </a:prstGeom>
          <a:solidFill>
            <a:srgbClr val="C3DEF9"/>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3200">
              <a:solidFill>
                <a:schemeClr val="tx2"/>
              </a:solidFill>
              <a:latin typeface="Arial" panose="020B0604020202020204" pitchFamily="34" charset="0"/>
              <a:ea typeface="+mj-ea"/>
              <a:sym typeface="Arial" panose="020B0604020202020204" pitchFamily="34" charset="0"/>
            </a:endParaRPr>
          </a:p>
        </p:txBody>
      </p:sp>
      <p:sp>
        <p:nvSpPr>
          <p:cNvPr id="3" name="Title 2">
            <a:extLst>
              <a:ext uri="{FF2B5EF4-FFF2-40B4-BE49-F238E27FC236}">
                <a16:creationId xmlns:a16="http://schemas.microsoft.com/office/drawing/2014/main" id="{1A1E66AC-2221-5B4E-B319-8A1E3CA74D85}"/>
              </a:ext>
            </a:extLst>
          </p:cNvPr>
          <p:cNvSpPr>
            <a:spLocks noGrp="1"/>
          </p:cNvSpPr>
          <p:nvPr>
            <p:ph type="title"/>
          </p:nvPr>
        </p:nvSpPr>
        <p:spPr>
          <a:xfrm>
            <a:off x="685800" y="486167"/>
            <a:ext cx="10820400" cy="966701"/>
          </a:xfrm>
        </p:spPr>
        <p:txBody>
          <a:bodyPr/>
          <a:lstStyle/>
          <a:p>
            <a:r>
              <a:rPr lang="en-US"/>
              <a:t>Substrates for Plaque &amp; Pellicle Formation</a:t>
            </a:r>
          </a:p>
        </p:txBody>
      </p:sp>
      <p:sp>
        <p:nvSpPr>
          <p:cNvPr id="5" name="Text Placeholder 4">
            <a:extLst>
              <a:ext uri="{FF2B5EF4-FFF2-40B4-BE49-F238E27FC236}">
                <a16:creationId xmlns:a16="http://schemas.microsoft.com/office/drawing/2014/main" id="{1AB6348D-E160-2141-92D0-E280EA84852B}"/>
              </a:ext>
            </a:extLst>
          </p:cNvPr>
          <p:cNvSpPr>
            <a:spLocks noGrp="1"/>
          </p:cNvSpPr>
          <p:nvPr>
            <p:ph type="body" sz="quarter" idx="11"/>
          </p:nvPr>
        </p:nvSpPr>
        <p:spPr>
          <a:xfrm>
            <a:off x="2449016" y="3133725"/>
            <a:ext cx="3837483" cy="2286000"/>
          </a:xfrm>
        </p:spPr>
        <p:txBody>
          <a:bodyPr/>
          <a:lstStyle/>
          <a:p>
            <a:r>
              <a:rPr lang="en-US" b="1" err="1">
                <a:solidFill>
                  <a:schemeClr val="tx2"/>
                </a:solidFill>
              </a:rPr>
              <a:t>Sialin</a:t>
            </a:r>
            <a:endParaRPr lang="en-US" b="1">
              <a:solidFill>
                <a:schemeClr val="tx2"/>
              </a:solidFill>
            </a:endParaRPr>
          </a:p>
          <a:p>
            <a:r>
              <a:rPr lang="en-US"/>
              <a:t>Participates in anion transport and duct maintenance.</a:t>
            </a:r>
          </a:p>
        </p:txBody>
      </p:sp>
      <p:sp>
        <p:nvSpPr>
          <p:cNvPr id="6" name="Text Placeholder 5">
            <a:extLst>
              <a:ext uri="{FF2B5EF4-FFF2-40B4-BE49-F238E27FC236}">
                <a16:creationId xmlns:a16="http://schemas.microsoft.com/office/drawing/2014/main" id="{0F1F6D90-C704-DE4F-9C61-1475F1C4AD28}"/>
              </a:ext>
            </a:extLst>
          </p:cNvPr>
          <p:cNvSpPr>
            <a:spLocks noGrp="1"/>
          </p:cNvSpPr>
          <p:nvPr>
            <p:ph type="body" sz="quarter" idx="12"/>
          </p:nvPr>
        </p:nvSpPr>
        <p:spPr>
          <a:xfrm>
            <a:off x="6769100" y="3141478"/>
            <a:ext cx="3837483" cy="2286000"/>
          </a:xfrm>
        </p:spPr>
        <p:txBody>
          <a:bodyPr/>
          <a:lstStyle/>
          <a:p>
            <a:r>
              <a:rPr lang="en-US" b="1">
                <a:solidFill>
                  <a:schemeClr val="tx2"/>
                </a:solidFill>
              </a:rPr>
              <a:t>Mucin</a:t>
            </a:r>
          </a:p>
          <a:p>
            <a:r>
              <a:rPr lang="en-US"/>
              <a:t>Protects the hard and soft tissue and is a part of the pellicle formation. It also lubricates, aggregates bacteria, and blocks bacterial adhesion.</a:t>
            </a:r>
          </a:p>
        </p:txBody>
      </p:sp>
      <p:sp>
        <p:nvSpPr>
          <p:cNvPr id="33" name="Text Placeholder 32">
            <a:extLst>
              <a:ext uri="{FF2B5EF4-FFF2-40B4-BE49-F238E27FC236}">
                <a16:creationId xmlns:a16="http://schemas.microsoft.com/office/drawing/2014/main" id="{DEB6A750-CA8D-C945-942D-81A3C9183FB6}"/>
              </a:ext>
            </a:extLst>
          </p:cNvPr>
          <p:cNvSpPr>
            <a:spLocks noGrp="1"/>
          </p:cNvSpPr>
          <p:nvPr>
            <p:ph type="body" sz="half" idx="2"/>
          </p:nvPr>
        </p:nvSpPr>
        <p:spPr/>
        <p:txBody>
          <a:bodyPr/>
          <a:lstStyle/>
          <a:p>
            <a:pPr lvl="0" defTabSz="914400">
              <a:lnSpc>
                <a:spcPct val="100000"/>
              </a:lnSpc>
              <a:defRPr/>
            </a:pPr>
            <a:r>
              <a:rPr lang="en-US"/>
              <a:t>L. Li, H. Wang, L. Hu, et al., “Age associated decrease of </a:t>
            </a:r>
            <a:r>
              <a:rPr lang="en-US" err="1"/>
              <a:t>sialin</a:t>
            </a:r>
            <a:r>
              <a:rPr lang="en-US"/>
              <a:t> in salivary glands,” </a:t>
            </a:r>
            <a:r>
              <a:rPr lang="en-US" i="1"/>
              <a:t>Biotechnic &amp; histochemistry : official publication of the Biological Stain Commission</a:t>
            </a:r>
            <a:r>
              <a:rPr lang="en-US"/>
              <a:t>, </a:t>
            </a:r>
            <a:r>
              <a:rPr lang="en-US" i="1"/>
              <a:t>93</a:t>
            </a:r>
            <a:r>
              <a:rPr lang="en-US"/>
              <a:t>(7), (2018) 505–51, https://</a:t>
            </a:r>
            <a:r>
              <a:rPr lang="en-US" err="1"/>
              <a:t>doi.org</a:t>
            </a:r>
            <a:r>
              <a:rPr lang="en-US"/>
              <a:t>/10.1080/10520295.2018.1463453.</a:t>
            </a:r>
            <a:endParaRPr lang="en-US" u="sng"/>
          </a:p>
        </p:txBody>
      </p:sp>
      <p:pic>
        <p:nvPicPr>
          <p:cNvPr id="10" name="Graphic 9">
            <a:extLst>
              <a:ext uri="{FF2B5EF4-FFF2-40B4-BE49-F238E27FC236}">
                <a16:creationId xmlns:a16="http://schemas.microsoft.com/office/drawing/2014/main" id="{FA722376-9417-DC4E-930F-B4421AF0368B}"/>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2449016" y="1685284"/>
            <a:ext cx="1607662" cy="1205746"/>
          </a:xfrm>
          <a:prstGeom prst="rect">
            <a:avLst/>
          </a:prstGeom>
        </p:spPr>
      </p:pic>
      <p:pic>
        <p:nvPicPr>
          <p:cNvPr id="14" name="Graphic 13">
            <a:extLst>
              <a:ext uri="{FF2B5EF4-FFF2-40B4-BE49-F238E27FC236}">
                <a16:creationId xmlns:a16="http://schemas.microsoft.com/office/drawing/2014/main" id="{0568F1E8-47E4-984F-B0E9-B798BCB02762}"/>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527662" y="1672319"/>
            <a:ext cx="1607662" cy="1205747"/>
          </a:xfrm>
          <a:prstGeom prst="rect">
            <a:avLst/>
          </a:prstGeom>
        </p:spPr>
      </p:pic>
    </p:spTree>
    <p:extLst>
      <p:ext uri="{BB962C8B-B14F-4D97-AF65-F5344CB8AC3E}">
        <p14:creationId xmlns:p14="http://schemas.microsoft.com/office/powerpoint/2010/main" val="29037667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C500C25-A883-BE4D-BD87-DA6A40A09BB3}"/>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3" name="Object 2" hidden="1">
                        <a:extLst>
                          <a:ext uri="{FF2B5EF4-FFF2-40B4-BE49-F238E27FC236}">
                            <a16:creationId xmlns:a16="http://schemas.microsoft.com/office/drawing/2014/main" id="{9C500C25-A883-BE4D-BD87-DA6A40A09BB3}"/>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D62668FB-0A97-4649-A3B4-150822C074A1}"/>
              </a:ext>
            </a:extLst>
          </p:cNvPr>
          <p:cNvSpPr/>
          <p:nvPr>
            <p:custDataLst>
              <p:tags r:id="rId2"/>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3200">
              <a:latin typeface="Arial" panose="020B0604020202020204" pitchFamily="34" charset="0"/>
              <a:ea typeface="+mj-ea"/>
              <a:sym typeface="Arial" panose="020B0604020202020204" pitchFamily="34" charset="0"/>
            </a:endParaRPr>
          </a:p>
        </p:txBody>
      </p:sp>
      <p:sp>
        <p:nvSpPr>
          <p:cNvPr id="6" name="Title 5">
            <a:extLst>
              <a:ext uri="{FF2B5EF4-FFF2-40B4-BE49-F238E27FC236}">
                <a16:creationId xmlns:a16="http://schemas.microsoft.com/office/drawing/2014/main" id="{A1A42BEB-8A33-9B47-9357-5E125376C6CA}"/>
              </a:ext>
            </a:extLst>
          </p:cNvPr>
          <p:cNvSpPr>
            <a:spLocks noGrp="1"/>
          </p:cNvSpPr>
          <p:nvPr>
            <p:ph type="title"/>
          </p:nvPr>
        </p:nvSpPr>
        <p:spPr>
          <a:xfrm>
            <a:off x="685800" y="486167"/>
            <a:ext cx="10820400" cy="966701"/>
          </a:xfrm>
        </p:spPr>
        <p:txBody>
          <a:bodyPr/>
          <a:lstStyle/>
          <a:p>
            <a:r>
              <a:rPr lang="en-US"/>
              <a:t>Dynamic Anti-Caries Actions of Saliva</a:t>
            </a:r>
          </a:p>
        </p:txBody>
      </p:sp>
      <p:sp>
        <p:nvSpPr>
          <p:cNvPr id="11" name="Text Placeholder 10">
            <a:extLst>
              <a:ext uri="{FF2B5EF4-FFF2-40B4-BE49-F238E27FC236}">
                <a16:creationId xmlns:a16="http://schemas.microsoft.com/office/drawing/2014/main" id="{3B55B667-4BCC-A74C-B7BE-A49C3F028D59}"/>
              </a:ext>
            </a:extLst>
          </p:cNvPr>
          <p:cNvSpPr>
            <a:spLocks noGrp="1"/>
          </p:cNvSpPr>
          <p:nvPr>
            <p:ph type="body" sz="half" idx="2"/>
          </p:nvPr>
        </p:nvSpPr>
        <p:spPr/>
        <p:txBody>
          <a:bodyPr/>
          <a:lstStyle/>
          <a:p>
            <a:r>
              <a:rPr lang="en-US"/>
              <a:t>W.M. Edgar and S.M. Higham, “Role of Saliva in Caries Models,” </a:t>
            </a:r>
            <a:r>
              <a:rPr lang="en-US" i="1"/>
              <a:t>Advances in Dental Research</a:t>
            </a:r>
            <a:r>
              <a:rPr lang="en-US"/>
              <a:t>, </a:t>
            </a:r>
            <a:r>
              <a:rPr lang="en-US" i="1"/>
              <a:t>9</a:t>
            </a:r>
            <a:r>
              <a:rPr lang="en-US"/>
              <a:t>(3), (November 1995) 235–238, </a:t>
            </a:r>
            <a:r>
              <a:rPr lang="en-US">
                <a:hlinkClick r:id="rId7"/>
              </a:rPr>
              <a:t>https://doi.org/10.1177/08959374950090030701</a:t>
            </a:r>
            <a:r>
              <a:rPr lang="en-US"/>
              <a:t>.</a:t>
            </a:r>
          </a:p>
          <a:p>
            <a:endParaRPr lang="en-US"/>
          </a:p>
        </p:txBody>
      </p:sp>
      <p:pic>
        <p:nvPicPr>
          <p:cNvPr id="5" name="Graphic 4">
            <a:extLst>
              <a:ext uri="{FF2B5EF4-FFF2-40B4-BE49-F238E27FC236}">
                <a16:creationId xmlns:a16="http://schemas.microsoft.com/office/drawing/2014/main" id="{D7C122A6-9C38-55CA-C457-2CEF23BAF01F}"/>
              </a:ext>
            </a:extLst>
          </p:cNvPr>
          <p:cNvPicPr>
            <a:picLocks noChangeAspect="1"/>
          </p:cNvPicPr>
          <p:nvPr/>
        </p:nvPicPr>
        <p:blipFill>
          <a:blip>
            <a:extLst>
              <a:ext uri="{96DAC541-7B7A-43D3-8B79-37D633B846F1}">
                <asvg:svgBlip xmlns:asvg="http://schemas.microsoft.com/office/drawing/2016/SVG/main" r:embed="rId8"/>
              </a:ext>
            </a:extLst>
          </a:blip>
          <a:srcRect l="10338" r="15330" b="23878"/>
          <a:stretch>
            <a:fillRect/>
          </a:stretch>
        </p:blipFill>
        <p:spPr>
          <a:xfrm>
            <a:off x="1766520" y="1212122"/>
            <a:ext cx="8658959" cy="4433756"/>
          </a:xfrm>
          <a:prstGeom prst="rect">
            <a:avLst/>
          </a:prstGeom>
        </p:spPr>
      </p:pic>
    </p:spTree>
    <p:extLst>
      <p:ext uri="{BB962C8B-B14F-4D97-AF65-F5344CB8AC3E}">
        <p14:creationId xmlns:p14="http://schemas.microsoft.com/office/powerpoint/2010/main" val="41965701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C500C25-A883-BE4D-BD87-DA6A40A09BB3}"/>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3" name="Object 2" hidden="1">
                        <a:extLst>
                          <a:ext uri="{FF2B5EF4-FFF2-40B4-BE49-F238E27FC236}">
                            <a16:creationId xmlns:a16="http://schemas.microsoft.com/office/drawing/2014/main" id="{9C500C25-A883-BE4D-BD87-DA6A40A09BB3}"/>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D62668FB-0A97-4649-A3B4-150822C074A1}"/>
              </a:ext>
            </a:extLst>
          </p:cNvPr>
          <p:cNvSpPr/>
          <p:nvPr>
            <p:custDataLst>
              <p:tags r:id="rId2"/>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3200">
              <a:latin typeface="Arial" panose="020B0604020202020204" pitchFamily="34" charset="0"/>
              <a:ea typeface="+mj-ea"/>
              <a:sym typeface="Arial" panose="020B0604020202020204" pitchFamily="34" charset="0"/>
            </a:endParaRPr>
          </a:p>
        </p:txBody>
      </p:sp>
      <p:sp>
        <p:nvSpPr>
          <p:cNvPr id="7" name="Content Placeholder 6">
            <a:extLst>
              <a:ext uri="{FF2B5EF4-FFF2-40B4-BE49-F238E27FC236}">
                <a16:creationId xmlns:a16="http://schemas.microsoft.com/office/drawing/2014/main" id="{A9EC832C-694E-914F-A829-172236CFE0EF}"/>
              </a:ext>
            </a:extLst>
          </p:cNvPr>
          <p:cNvSpPr>
            <a:spLocks noGrp="1"/>
          </p:cNvSpPr>
          <p:nvPr>
            <p:ph idx="1"/>
          </p:nvPr>
        </p:nvSpPr>
        <p:spPr>
          <a:xfrm>
            <a:off x="834656" y="1022852"/>
            <a:ext cx="10428076" cy="4462081"/>
          </a:xfrm>
        </p:spPr>
        <p:txBody>
          <a:bodyPr/>
          <a:lstStyle/>
          <a:p>
            <a:r>
              <a:rPr lang="en-US" sz="2400"/>
              <a:t>“Several decades ago, the ecologist C.S. Holling mentioned that when ecosystems are studied, there is a </a:t>
            </a:r>
            <a:r>
              <a:rPr lang="en-US" i="1"/>
              <a:t>‘</a:t>
            </a:r>
            <a:r>
              <a:rPr lang="en-US" sz="2400" i="1"/>
              <a:t>tendency to emphasize the quantitative (i.e., a single time point) rather than the qualitative (i.e., fluctuations over time)</a:t>
            </a:r>
            <a:r>
              <a:rPr lang="en-US" sz="2400"/>
              <a:t>,’ while only the latter informs about resilience.”</a:t>
            </a:r>
          </a:p>
        </p:txBody>
      </p:sp>
      <p:pic>
        <p:nvPicPr>
          <p:cNvPr id="9" name="Picture 8">
            <a:extLst>
              <a:ext uri="{FF2B5EF4-FFF2-40B4-BE49-F238E27FC236}">
                <a16:creationId xmlns:a16="http://schemas.microsoft.com/office/drawing/2014/main" id="{8B3994F0-3C9F-9447-8C87-94839F59493C}"/>
              </a:ext>
            </a:extLst>
          </p:cNvPr>
          <p:cNvPicPr>
            <a:picLocks noChangeAspect="1"/>
          </p:cNvPicPr>
          <p:nvPr/>
        </p:nvPicPr>
        <p:blipFill>
          <a:blip r:embed="rId7"/>
          <a:stretch>
            <a:fillRect/>
          </a:stretch>
        </p:blipFill>
        <p:spPr>
          <a:xfrm>
            <a:off x="2397575" y="2691898"/>
            <a:ext cx="7694562" cy="3143250"/>
          </a:xfrm>
          <a:prstGeom prst="rect">
            <a:avLst/>
          </a:prstGeom>
        </p:spPr>
      </p:pic>
    </p:spTree>
    <p:extLst>
      <p:ext uri="{BB962C8B-B14F-4D97-AF65-F5344CB8AC3E}">
        <p14:creationId xmlns:p14="http://schemas.microsoft.com/office/powerpoint/2010/main" val="5610966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C500C25-A883-BE4D-BD87-DA6A40A09BB3}"/>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3" name="Object 2" hidden="1">
                        <a:extLst>
                          <a:ext uri="{FF2B5EF4-FFF2-40B4-BE49-F238E27FC236}">
                            <a16:creationId xmlns:a16="http://schemas.microsoft.com/office/drawing/2014/main" id="{9C500C25-A883-BE4D-BD87-DA6A40A09BB3}"/>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D62668FB-0A97-4649-A3B4-150822C074A1}"/>
              </a:ext>
            </a:extLst>
          </p:cNvPr>
          <p:cNvSpPr/>
          <p:nvPr>
            <p:custDataLst>
              <p:tags r:id="rId2"/>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3200">
              <a:latin typeface="Arial" panose="020B0604020202020204" pitchFamily="34" charset="0"/>
              <a:ea typeface="+mj-ea"/>
              <a:sym typeface="Arial" panose="020B0604020202020204" pitchFamily="34" charset="0"/>
            </a:endParaRPr>
          </a:p>
        </p:txBody>
      </p:sp>
      <p:sp>
        <p:nvSpPr>
          <p:cNvPr id="6" name="Title 5">
            <a:extLst>
              <a:ext uri="{FF2B5EF4-FFF2-40B4-BE49-F238E27FC236}">
                <a16:creationId xmlns:a16="http://schemas.microsoft.com/office/drawing/2014/main" id="{A1A42BEB-8A33-9B47-9357-5E125376C6CA}"/>
              </a:ext>
            </a:extLst>
          </p:cNvPr>
          <p:cNvSpPr>
            <a:spLocks noGrp="1"/>
          </p:cNvSpPr>
          <p:nvPr>
            <p:ph type="title"/>
          </p:nvPr>
        </p:nvSpPr>
        <p:spPr>
          <a:xfrm>
            <a:off x="685800" y="486167"/>
            <a:ext cx="10820400" cy="966701"/>
          </a:xfrm>
        </p:spPr>
        <p:txBody>
          <a:bodyPr/>
          <a:lstStyle/>
          <a:p>
            <a:r>
              <a:rPr lang="en-US"/>
              <a:t>Co-Decision-Making Process</a:t>
            </a:r>
          </a:p>
        </p:txBody>
      </p:sp>
      <p:pic>
        <p:nvPicPr>
          <p:cNvPr id="5" name="Content Placeholder 4">
            <a:extLst>
              <a:ext uri="{FF2B5EF4-FFF2-40B4-BE49-F238E27FC236}">
                <a16:creationId xmlns:a16="http://schemas.microsoft.com/office/drawing/2014/main" id="{D8E45A5F-E0B8-0443-AAFA-34FD496AE772}"/>
              </a:ext>
            </a:extLst>
          </p:cNvPr>
          <p:cNvPicPr>
            <a:picLocks noGrp="1" noChangeAspect="1"/>
          </p:cNvPicPr>
          <p:nvPr>
            <p:ph idx="1"/>
          </p:nvPr>
        </p:nvPicPr>
        <p:blipFill>
          <a:blip>
            <a:extLst>
              <a:ext uri="{96DAC541-7B7A-43D3-8B79-37D633B846F1}">
                <asvg:svgBlip xmlns:asvg="http://schemas.microsoft.com/office/drawing/2016/SVG/main" r:embed="rId7"/>
              </a:ext>
            </a:extLst>
          </a:blip>
          <a:stretch>
            <a:fillRect/>
          </a:stretch>
        </p:blipFill>
        <p:spPr>
          <a:xfrm>
            <a:off x="2743200" y="1162277"/>
            <a:ext cx="5681133" cy="4260850"/>
          </a:xfrm>
        </p:spPr>
      </p:pic>
    </p:spTree>
    <p:extLst>
      <p:ext uri="{BB962C8B-B14F-4D97-AF65-F5344CB8AC3E}">
        <p14:creationId xmlns:p14="http://schemas.microsoft.com/office/powerpoint/2010/main" val="13529097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5A4DA02A-8107-1046-A47D-BA6C10D6CAC4}"/>
              </a:ext>
            </a:extLst>
          </p:cNvPr>
          <p:cNvPicPr>
            <a:picLocks noChangeAspect="1"/>
          </p:cNvPicPr>
          <p:nvPr/>
        </p:nvPicPr>
        <p:blipFill>
          <a:blip>
            <a:alphaModFix amt="19000"/>
            <a:extLst>
              <a:ext uri="{96DAC541-7B7A-43D3-8B79-37D633B846F1}">
                <asvg:svgBlip xmlns:asvg="http://schemas.microsoft.com/office/drawing/2016/SVG/main" r:embed="rId5"/>
              </a:ext>
            </a:extLst>
          </a:blip>
          <a:stretch>
            <a:fillRect/>
          </a:stretch>
        </p:blipFill>
        <p:spPr>
          <a:xfrm>
            <a:off x="4268259" y="412474"/>
            <a:ext cx="7620000" cy="5715000"/>
          </a:xfrm>
          <a:prstGeom prst="rect">
            <a:avLst/>
          </a:prstGeom>
        </p:spPr>
      </p:pic>
      <p:graphicFrame>
        <p:nvGraphicFramePr>
          <p:cNvPr id="4" name="Object 3" hidden="1">
            <a:extLst>
              <a:ext uri="{FF2B5EF4-FFF2-40B4-BE49-F238E27FC236}">
                <a16:creationId xmlns:a16="http://schemas.microsoft.com/office/drawing/2014/main" id="{235EB13C-39DC-6E41-B78A-017B5AE10689}"/>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4" name="Object 3" hidden="1">
                        <a:extLst>
                          <a:ext uri="{FF2B5EF4-FFF2-40B4-BE49-F238E27FC236}">
                            <a16:creationId xmlns:a16="http://schemas.microsoft.com/office/drawing/2014/main" id="{235EB13C-39DC-6E41-B78A-017B5AE10689}"/>
                          </a:ext>
                        </a:extLst>
                      </p:cNvPr>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1AE49C6B-CBD6-FB4C-9B3C-9F1A35EFA150}"/>
              </a:ext>
            </a:extLst>
          </p:cNvPr>
          <p:cNvSpPr/>
          <p:nvPr>
            <p:custDataLst>
              <p:tags r:id="rId2"/>
            </p:custDataLst>
          </p:nvPr>
        </p:nvSpPr>
        <p:spPr>
          <a:xfrm>
            <a:off x="0" y="0"/>
            <a:ext cx="158750" cy="158750"/>
          </a:xfrm>
          <a:prstGeom prst="rect">
            <a:avLst/>
          </a:prstGeom>
          <a:solidFill>
            <a:srgbClr val="C3DEF9"/>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7200">
              <a:solidFill>
                <a:schemeClr val="tx2"/>
              </a:solidFill>
              <a:latin typeface="Arial" panose="020B0604020202020204" pitchFamily="34" charset="0"/>
              <a:ea typeface="+mj-ea"/>
              <a:sym typeface="Arial" panose="020B0604020202020204" pitchFamily="34" charset="0"/>
            </a:endParaRPr>
          </a:p>
        </p:txBody>
      </p:sp>
      <p:sp>
        <p:nvSpPr>
          <p:cNvPr id="2" name="Title 1">
            <a:extLst>
              <a:ext uri="{FF2B5EF4-FFF2-40B4-BE49-F238E27FC236}">
                <a16:creationId xmlns:a16="http://schemas.microsoft.com/office/drawing/2014/main" id="{008AD0F6-183A-E542-AB92-BB94B370D56E}"/>
              </a:ext>
            </a:extLst>
          </p:cNvPr>
          <p:cNvSpPr>
            <a:spLocks noGrp="1"/>
          </p:cNvSpPr>
          <p:nvPr>
            <p:ph type="title"/>
          </p:nvPr>
        </p:nvSpPr>
        <p:spPr>
          <a:xfrm>
            <a:off x="763059" y="1411287"/>
            <a:ext cx="7315200" cy="2377440"/>
          </a:xfrm>
        </p:spPr>
        <p:txBody>
          <a:bodyPr/>
          <a:lstStyle/>
          <a:p>
            <a:r>
              <a:rPr lang="en-US"/>
              <a:t>Saliva and the Oral Microbiome</a:t>
            </a:r>
          </a:p>
        </p:txBody>
      </p:sp>
    </p:spTree>
    <p:extLst>
      <p:ext uri="{BB962C8B-B14F-4D97-AF65-F5344CB8AC3E}">
        <p14:creationId xmlns:p14="http://schemas.microsoft.com/office/powerpoint/2010/main" val="31506485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036A8-7E7E-A6AB-13CF-6BC4F26EC079}"/>
            </a:ext>
          </a:extLst>
        </p:cNvPr>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E975AFF-FB05-B7D2-94B5-16BA2BCAB339}"/>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3" name="Object 2" hidden="1">
                        <a:extLst>
                          <a:ext uri="{FF2B5EF4-FFF2-40B4-BE49-F238E27FC236}">
                            <a16:creationId xmlns:a16="http://schemas.microsoft.com/office/drawing/2014/main" id="{AE975AFF-FB05-B7D2-94B5-16BA2BCAB339}"/>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38FE8ADA-2C10-A45E-F173-3BB631FA7790}"/>
              </a:ext>
            </a:extLst>
          </p:cNvPr>
          <p:cNvSpPr/>
          <p:nvPr>
            <p:custDataLst>
              <p:tags r:id="rId2"/>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3200">
              <a:latin typeface="Arial" panose="020B0604020202020204" pitchFamily="34" charset="0"/>
              <a:ea typeface="+mj-ea"/>
              <a:sym typeface="Arial" panose="020B0604020202020204" pitchFamily="34" charset="0"/>
            </a:endParaRPr>
          </a:p>
        </p:txBody>
      </p:sp>
      <p:sp>
        <p:nvSpPr>
          <p:cNvPr id="6" name="Title 5">
            <a:extLst>
              <a:ext uri="{FF2B5EF4-FFF2-40B4-BE49-F238E27FC236}">
                <a16:creationId xmlns:a16="http://schemas.microsoft.com/office/drawing/2014/main" id="{8BC601DA-F587-D91A-3286-9159B6DB796C}"/>
              </a:ext>
            </a:extLst>
          </p:cNvPr>
          <p:cNvSpPr>
            <a:spLocks noGrp="1"/>
          </p:cNvSpPr>
          <p:nvPr>
            <p:ph type="title"/>
          </p:nvPr>
        </p:nvSpPr>
        <p:spPr>
          <a:xfrm>
            <a:off x="685800" y="486167"/>
            <a:ext cx="10820400" cy="966701"/>
          </a:xfrm>
        </p:spPr>
        <p:txBody>
          <a:bodyPr/>
          <a:lstStyle/>
          <a:p>
            <a:r>
              <a:rPr lang="en-US"/>
              <a:t>Learning Objectives</a:t>
            </a:r>
          </a:p>
        </p:txBody>
      </p:sp>
      <p:sp>
        <p:nvSpPr>
          <p:cNvPr id="5" name="Rectangle 2">
            <a:extLst>
              <a:ext uri="{FF2B5EF4-FFF2-40B4-BE49-F238E27FC236}">
                <a16:creationId xmlns:a16="http://schemas.microsoft.com/office/drawing/2014/main" id="{73F8C8DD-6EB2-46C6-A103-EF4DCE84CCA5}"/>
              </a:ext>
            </a:extLst>
          </p:cNvPr>
          <p:cNvSpPr>
            <a:spLocks noGrp="1" noChangeArrowheads="1"/>
          </p:cNvSpPr>
          <p:nvPr>
            <p:ph idx="1"/>
          </p:nvPr>
        </p:nvSpPr>
        <p:spPr bwMode="auto">
          <a:xfrm>
            <a:off x="685800" y="1452868"/>
            <a:ext cx="9816824"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b="0" i="0" u="none" strike="noStrike" cap="none" normalizeH="0" baseline="0">
                <a:ln>
                  <a:noFill/>
                </a:ln>
                <a:solidFill>
                  <a:schemeClr val="tx1"/>
                </a:solidFill>
                <a:effectLst/>
              </a:rPr>
              <a:t>Explain the functions of saliva in oral health. </a:t>
            </a:r>
            <a:endParaRPr lang="en-US" altLang="en-US"/>
          </a:p>
          <a:p>
            <a:pPr marR="0" lvl="0" algn="l" defTabSz="914400" rtl="0" eaLnBrk="0" fontAlgn="base" latinLnBrk="0" hangingPunct="0">
              <a:lnSpc>
                <a:spcPct val="100000"/>
              </a:lnSpc>
              <a:spcBef>
                <a:spcPct val="0"/>
              </a:spcBef>
              <a:spcAft>
                <a:spcPct val="0"/>
              </a:spcAft>
              <a:buClrTx/>
              <a:buSzTx/>
              <a:tabLst/>
            </a:pPr>
            <a:endParaRPr kumimoji="0" lang="en-US" altLang="en-US" b="0" i="0" u="none" strike="noStrike" cap="none" normalizeH="0" baseline="0">
              <a:ln>
                <a:noFill/>
              </a:ln>
              <a:solidFill>
                <a:schemeClr val="tx1"/>
              </a:solidFill>
              <a:effectLst/>
            </a:endParaRPr>
          </a:p>
          <a:p>
            <a:pPr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b="0" i="0" u="none" strike="noStrike" cap="none" normalizeH="0" baseline="0">
                <a:ln>
                  <a:noFill/>
                </a:ln>
                <a:solidFill>
                  <a:schemeClr val="tx1"/>
                </a:solidFill>
                <a:effectLst/>
              </a:rPr>
              <a:t>Differentiate </a:t>
            </a:r>
            <a:r>
              <a:rPr lang="en-US"/>
              <a:t>how the quality and quantity of saliva affect patients’ </a:t>
            </a:r>
          </a:p>
          <a:p>
            <a:pPr marR="0" lvl="0" algn="l" defTabSz="914400" rtl="0" eaLnBrk="0" fontAlgn="base" latinLnBrk="0" hangingPunct="0">
              <a:lnSpc>
                <a:spcPct val="100000"/>
              </a:lnSpc>
              <a:spcBef>
                <a:spcPct val="0"/>
              </a:spcBef>
              <a:spcAft>
                <a:spcPct val="0"/>
              </a:spcAft>
              <a:buClrTx/>
              <a:buSzTx/>
              <a:tabLst/>
            </a:pPr>
            <a:r>
              <a:rPr lang="en-US"/>
              <a:t>      disease status. </a:t>
            </a:r>
          </a:p>
          <a:p>
            <a:pPr marR="0" lvl="0" algn="l" defTabSz="914400" rtl="0" eaLnBrk="0" fontAlgn="base" latinLnBrk="0" hangingPunct="0">
              <a:lnSpc>
                <a:spcPct val="100000"/>
              </a:lnSpc>
              <a:spcBef>
                <a:spcPct val="0"/>
              </a:spcBef>
              <a:spcAft>
                <a:spcPct val="0"/>
              </a:spcAft>
              <a:buClrTx/>
              <a:buSzTx/>
              <a:tabLst/>
            </a:pPr>
            <a:endParaRPr kumimoji="0" lang="en-US" altLang="en-US" b="0" i="0" u="none" strike="noStrike" cap="none" normalizeH="0" baseline="0">
              <a:ln>
                <a:noFill/>
              </a:ln>
              <a:solidFill>
                <a:schemeClr val="tx1"/>
              </a:solidFill>
              <a:effectLst/>
            </a:endParaRPr>
          </a:p>
          <a:p>
            <a:pPr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b="0" i="0" u="none" strike="noStrike" cap="none" normalizeH="0" baseline="0">
                <a:ln>
                  <a:noFill/>
                </a:ln>
                <a:solidFill>
                  <a:schemeClr val="tx1"/>
                </a:solidFill>
                <a:effectLst/>
              </a:rPr>
              <a:t>Describe how saliva influences caries risk.</a:t>
            </a:r>
          </a:p>
          <a:p>
            <a:pPr marR="0" lvl="0" algn="l" defTabSz="914400" rtl="0" eaLnBrk="0" fontAlgn="base" latinLnBrk="0" hangingPunct="0">
              <a:lnSpc>
                <a:spcPct val="100000"/>
              </a:lnSpc>
              <a:spcBef>
                <a:spcPct val="0"/>
              </a:spcBef>
              <a:spcAft>
                <a:spcPct val="0"/>
              </a:spcAft>
              <a:buClrTx/>
              <a:buSzTx/>
              <a:tabLst/>
            </a:pPr>
            <a:r>
              <a:rPr kumimoji="0" lang="en-US" altLang="en-US" b="0" i="0" u="none" strike="noStrike" cap="none" normalizeH="0" baseline="0">
                <a:ln>
                  <a:noFill/>
                </a:ln>
                <a:solidFill>
                  <a:schemeClr val="tx1"/>
                </a:solidFill>
                <a:effectLst/>
              </a:rPr>
              <a:t> </a:t>
            </a:r>
          </a:p>
          <a:p>
            <a:pPr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b="0" i="0" u="none" strike="noStrike" cap="none" normalizeH="0" baseline="0">
                <a:ln>
                  <a:noFill/>
                </a:ln>
                <a:solidFill>
                  <a:schemeClr val="tx1"/>
                </a:solidFill>
                <a:effectLst/>
              </a:rPr>
              <a:t>Identify factors that alter salivary flow and composition. </a:t>
            </a:r>
          </a:p>
        </p:txBody>
      </p:sp>
    </p:spTree>
    <p:extLst>
      <p:ext uri="{BB962C8B-B14F-4D97-AF65-F5344CB8AC3E}">
        <p14:creationId xmlns:p14="http://schemas.microsoft.com/office/powerpoint/2010/main" val="40471912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C500C25-A883-BE4D-BD87-DA6A40A09BB3}"/>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3" name="Object 2" hidden="1">
                        <a:extLst>
                          <a:ext uri="{FF2B5EF4-FFF2-40B4-BE49-F238E27FC236}">
                            <a16:creationId xmlns:a16="http://schemas.microsoft.com/office/drawing/2014/main" id="{9C500C25-A883-BE4D-BD87-DA6A40A09BB3}"/>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D62668FB-0A97-4649-A3B4-150822C074A1}"/>
              </a:ext>
            </a:extLst>
          </p:cNvPr>
          <p:cNvSpPr/>
          <p:nvPr>
            <p:custDataLst>
              <p:tags r:id="rId2"/>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3200">
              <a:latin typeface="Arial" panose="020B0604020202020204" pitchFamily="34" charset="0"/>
              <a:ea typeface="+mj-ea"/>
              <a:sym typeface="Arial" panose="020B0604020202020204" pitchFamily="34" charset="0"/>
            </a:endParaRPr>
          </a:p>
        </p:txBody>
      </p:sp>
      <p:sp>
        <p:nvSpPr>
          <p:cNvPr id="5" name="Title 4">
            <a:extLst>
              <a:ext uri="{FF2B5EF4-FFF2-40B4-BE49-F238E27FC236}">
                <a16:creationId xmlns:a16="http://schemas.microsoft.com/office/drawing/2014/main" id="{EC278F69-7E5B-3447-AA98-AC9DE307B03C}"/>
              </a:ext>
            </a:extLst>
          </p:cNvPr>
          <p:cNvSpPr>
            <a:spLocks noGrp="1"/>
          </p:cNvSpPr>
          <p:nvPr>
            <p:ph type="title"/>
          </p:nvPr>
        </p:nvSpPr>
        <p:spPr/>
        <p:txBody>
          <a:bodyPr/>
          <a:lstStyle/>
          <a:p>
            <a:r>
              <a:rPr lang="en-US"/>
              <a:t>Oral Bacteria</a:t>
            </a:r>
          </a:p>
        </p:txBody>
      </p:sp>
      <p:pic>
        <p:nvPicPr>
          <p:cNvPr id="9" name="Graphic 8">
            <a:extLst>
              <a:ext uri="{FF2B5EF4-FFF2-40B4-BE49-F238E27FC236}">
                <a16:creationId xmlns:a16="http://schemas.microsoft.com/office/drawing/2014/main" id="{3325D4AC-33B0-374B-A4CC-918CAE4D649B}"/>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685800" y="1167134"/>
            <a:ext cx="6168489" cy="4626367"/>
          </a:xfrm>
          <a:prstGeom prst="rect">
            <a:avLst/>
          </a:prstGeom>
        </p:spPr>
      </p:pic>
      <p:pic>
        <p:nvPicPr>
          <p:cNvPr id="12" name="Graphic 11">
            <a:extLst>
              <a:ext uri="{FF2B5EF4-FFF2-40B4-BE49-F238E27FC236}">
                <a16:creationId xmlns:a16="http://schemas.microsoft.com/office/drawing/2014/main" id="{C82EE0FD-3747-364C-9800-71AB7E2A1F3C}"/>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5337711" y="1115816"/>
            <a:ext cx="6168489" cy="4626367"/>
          </a:xfrm>
          <a:prstGeom prst="rect">
            <a:avLst/>
          </a:prstGeom>
        </p:spPr>
      </p:pic>
    </p:spTree>
    <p:extLst>
      <p:ext uri="{BB962C8B-B14F-4D97-AF65-F5344CB8AC3E}">
        <p14:creationId xmlns:p14="http://schemas.microsoft.com/office/powerpoint/2010/main" val="22079935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C500C25-A883-BE4D-BD87-DA6A40A09BB3}"/>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3" name="Object 2" hidden="1">
                        <a:extLst>
                          <a:ext uri="{FF2B5EF4-FFF2-40B4-BE49-F238E27FC236}">
                            <a16:creationId xmlns:a16="http://schemas.microsoft.com/office/drawing/2014/main" id="{9C500C25-A883-BE4D-BD87-DA6A40A09BB3}"/>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D62668FB-0A97-4649-A3B4-150822C074A1}"/>
              </a:ext>
            </a:extLst>
          </p:cNvPr>
          <p:cNvSpPr/>
          <p:nvPr>
            <p:custDataLst>
              <p:tags r:id="rId2"/>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3200">
              <a:latin typeface="Arial" panose="020B0604020202020204" pitchFamily="34" charset="0"/>
              <a:ea typeface="+mj-ea"/>
              <a:sym typeface="Arial" panose="020B0604020202020204" pitchFamily="34" charset="0"/>
            </a:endParaRPr>
          </a:p>
        </p:txBody>
      </p:sp>
      <p:sp>
        <p:nvSpPr>
          <p:cNvPr id="4" name="Content Placeholder 3">
            <a:extLst>
              <a:ext uri="{FF2B5EF4-FFF2-40B4-BE49-F238E27FC236}">
                <a16:creationId xmlns:a16="http://schemas.microsoft.com/office/drawing/2014/main" id="{75D7C482-38CD-FE42-A38F-5487FCE5B354}"/>
              </a:ext>
            </a:extLst>
          </p:cNvPr>
          <p:cNvSpPr>
            <a:spLocks noGrp="1"/>
          </p:cNvSpPr>
          <p:nvPr>
            <p:ph idx="1"/>
          </p:nvPr>
        </p:nvSpPr>
        <p:spPr>
          <a:xfrm>
            <a:off x="685800" y="1554481"/>
            <a:ext cx="10242395" cy="4260394"/>
          </a:xfrm>
        </p:spPr>
        <p:txBody>
          <a:bodyPr/>
          <a:lstStyle/>
          <a:p>
            <a:r>
              <a:rPr lang="en-US"/>
              <a:t>When it comes to dental caries, the risk and the health of the microbiome are measured by the following factors:</a:t>
            </a:r>
          </a:p>
          <a:p>
            <a:endParaRPr lang="en-US"/>
          </a:p>
          <a:p>
            <a:pPr marL="457200" indent="-457200">
              <a:buFont typeface="+mj-lt"/>
              <a:buAutoNum type="arabicPeriod"/>
            </a:pPr>
            <a:r>
              <a:rPr lang="en-US"/>
              <a:t>Bacterial Load / Composition</a:t>
            </a:r>
          </a:p>
          <a:p>
            <a:pPr marL="457200" indent="-457200">
              <a:buFont typeface="+mj-lt"/>
              <a:buAutoNum type="arabicPeriod"/>
            </a:pPr>
            <a:r>
              <a:rPr lang="en-US"/>
              <a:t>Ammonia Levels (health associated bacteria)</a:t>
            </a:r>
          </a:p>
          <a:p>
            <a:pPr marL="457200" indent="-457200">
              <a:buFont typeface="+mj-lt"/>
              <a:buAutoNum type="arabicPeriod"/>
            </a:pPr>
            <a:r>
              <a:rPr lang="en-US"/>
              <a:t>pH (acidity)</a:t>
            </a:r>
          </a:p>
          <a:p>
            <a:pPr marL="457200" indent="-457200">
              <a:buFont typeface="+mj-lt"/>
              <a:buAutoNum type="arabicPeriod"/>
            </a:pPr>
            <a:r>
              <a:rPr lang="en-US"/>
              <a:t>Buffer Capacity (proteins)</a:t>
            </a:r>
          </a:p>
        </p:txBody>
      </p:sp>
      <p:sp>
        <p:nvSpPr>
          <p:cNvPr id="5" name="Title 4">
            <a:extLst>
              <a:ext uri="{FF2B5EF4-FFF2-40B4-BE49-F238E27FC236}">
                <a16:creationId xmlns:a16="http://schemas.microsoft.com/office/drawing/2014/main" id="{EC278F69-7E5B-3447-AA98-AC9DE307B03C}"/>
              </a:ext>
            </a:extLst>
          </p:cNvPr>
          <p:cNvSpPr>
            <a:spLocks noGrp="1"/>
          </p:cNvSpPr>
          <p:nvPr>
            <p:ph type="title"/>
          </p:nvPr>
        </p:nvSpPr>
        <p:spPr/>
        <p:txBody>
          <a:bodyPr/>
          <a:lstStyle/>
          <a:p>
            <a:r>
              <a:rPr lang="en-US"/>
              <a:t>Microbiome Markers</a:t>
            </a:r>
          </a:p>
        </p:txBody>
      </p:sp>
      <p:pic>
        <p:nvPicPr>
          <p:cNvPr id="6" name="Graphic 5">
            <a:extLst>
              <a:ext uri="{FF2B5EF4-FFF2-40B4-BE49-F238E27FC236}">
                <a16:creationId xmlns:a16="http://schemas.microsoft.com/office/drawing/2014/main" id="{5A5B78BD-DB09-8438-D350-B4041495A120}"/>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4696148" y="1091982"/>
            <a:ext cx="7286580" cy="5464935"/>
          </a:xfrm>
          <a:prstGeom prst="rect">
            <a:avLst/>
          </a:prstGeom>
        </p:spPr>
      </p:pic>
    </p:spTree>
    <p:extLst>
      <p:ext uri="{BB962C8B-B14F-4D97-AF65-F5344CB8AC3E}">
        <p14:creationId xmlns:p14="http://schemas.microsoft.com/office/powerpoint/2010/main" val="19147856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C500C25-A883-BE4D-BD87-DA6A40A09BB3}"/>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3" name="Object 2" hidden="1">
                        <a:extLst>
                          <a:ext uri="{FF2B5EF4-FFF2-40B4-BE49-F238E27FC236}">
                            <a16:creationId xmlns:a16="http://schemas.microsoft.com/office/drawing/2014/main" id="{9C500C25-A883-BE4D-BD87-DA6A40A09BB3}"/>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D62668FB-0A97-4649-A3B4-150822C074A1}"/>
              </a:ext>
            </a:extLst>
          </p:cNvPr>
          <p:cNvSpPr/>
          <p:nvPr>
            <p:custDataLst>
              <p:tags r:id="rId2"/>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3200">
              <a:latin typeface="Arial" panose="020B0604020202020204" pitchFamily="34" charset="0"/>
              <a:ea typeface="+mj-ea"/>
              <a:sym typeface="Arial" panose="020B0604020202020204" pitchFamily="34" charset="0"/>
            </a:endParaRPr>
          </a:p>
        </p:txBody>
      </p:sp>
      <p:sp>
        <p:nvSpPr>
          <p:cNvPr id="6" name="Title 5">
            <a:extLst>
              <a:ext uri="{FF2B5EF4-FFF2-40B4-BE49-F238E27FC236}">
                <a16:creationId xmlns:a16="http://schemas.microsoft.com/office/drawing/2014/main" id="{A1A42BEB-8A33-9B47-9357-5E125376C6CA}"/>
              </a:ext>
            </a:extLst>
          </p:cNvPr>
          <p:cNvSpPr>
            <a:spLocks noGrp="1"/>
          </p:cNvSpPr>
          <p:nvPr>
            <p:ph type="title"/>
          </p:nvPr>
        </p:nvSpPr>
        <p:spPr>
          <a:xfrm>
            <a:off x="685800" y="486167"/>
            <a:ext cx="10820400" cy="966701"/>
          </a:xfrm>
        </p:spPr>
        <p:txBody>
          <a:bodyPr/>
          <a:lstStyle/>
          <a:p>
            <a:r>
              <a:rPr lang="en-US"/>
              <a:t>How Is Ammonia Produced in the Oral Cavity?</a:t>
            </a:r>
          </a:p>
        </p:txBody>
      </p:sp>
      <p:sp>
        <p:nvSpPr>
          <p:cNvPr id="7" name="Content Placeholder 6">
            <a:extLst>
              <a:ext uri="{FF2B5EF4-FFF2-40B4-BE49-F238E27FC236}">
                <a16:creationId xmlns:a16="http://schemas.microsoft.com/office/drawing/2014/main" id="{A9EC832C-694E-914F-A829-172236CFE0EF}"/>
              </a:ext>
            </a:extLst>
          </p:cNvPr>
          <p:cNvSpPr>
            <a:spLocks noGrp="1"/>
          </p:cNvSpPr>
          <p:nvPr>
            <p:ph idx="1"/>
          </p:nvPr>
        </p:nvSpPr>
        <p:spPr>
          <a:xfrm>
            <a:off x="685800" y="1554481"/>
            <a:ext cx="10820400" cy="1874520"/>
          </a:xfrm>
        </p:spPr>
        <p:txBody>
          <a:bodyPr/>
          <a:lstStyle/>
          <a:p>
            <a:pPr marL="342900" indent="-342900">
              <a:buFont typeface="Arial" panose="020B0604020202020204" pitchFamily="34" charset="0"/>
              <a:buChar char="•"/>
            </a:pPr>
            <a:r>
              <a:rPr lang="en-US"/>
              <a:t>Urea is found at the same level as in blood serum (3–10mM).</a:t>
            </a:r>
          </a:p>
          <a:p>
            <a:pPr marL="342900" indent="-342900">
              <a:buFont typeface="Arial" panose="020B0604020202020204" pitchFamily="34" charset="0"/>
              <a:buChar char="•"/>
            </a:pPr>
            <a:r>
              <a:rPr lang="en-US"/>
              <a:t>Urea is hydrolyzed (water added) to produce carbon dioxide and ammonia. </a:t>
            </a:r>
          </a:p>
          <a:p>
            <a:pPr marL="7937" lvl="1" indent="0">
              <a:buNone/>
            </a:pPr>
            <a:endParaRPr lang="en-US"/>
          </a:p>
        </p:txBody>
      </p:sp>
      <p:sp>
        <p:nvSpPr>
          <p:cNvPr id="11" name="Text Placeholder 10">
            <a:extLst>
              <a:ext uri="{FF2B5EF4-FFF2-40B4-BE49-F238E27FC236}">
                <a16:creationId xmlns:a16="http://schemas.microsoft.com/office/drawing/2014/main" id="{3B55B667-4BCC-A74C-B7BE-A49C3F028D59}"/>
              </a:ext>
            </a:extLst>
          </p:cNvPr>
          <p:cNvSpPr>
            <a:spLocks noGrp="1"/>
          </p:cNvSpPr>
          <p:nvPr>
            <p:ph type="body" sz="half" idx="2"/>
          </p:nvPr>
        </p:nvSpPr>
        <p:spPr/>
        <p:txBody>
          <a:bodyPr/>
          <a:lstStyle/>
          <a:p>
            <a:r>
              <a:rPr lang="en-US" altLang="en-US">
                <a:latin typeface="Calibri" pitchFamily="34" charset="0"/>
                <a:ea typeface="ＭＳ Ｐゴシック" pitchFamily="34" charset="-128"/>
              </a:rPr>
              <a:t>Robert Burne and Robert Marquis, “Alkali production by oral bacteria and protection against dental caries,” </a:t>
            </a:r>
            <a:r>
              <a:rPr lang="en-US" altLang="en-US" i="1">
                <a:latin typeface="Calibri" pitchFamily="34" charset="0"/>
                <a:ea typeface="ＭＳ Ｐゴシック" pitchFamily="34" charset="-128"/>
              </a:rPr>
              <a:t>FEMS Microbiology Letters</a:t>
            </a:r>
            <a:r>
              <a:rPr lang="en-US" altLang="en-US">
                <a:latin typeface="Calibri" pitchFamily="34" charset="0"/>
                <a:ea typeface="ＭＳ Ｐゴシック" pitchFamily="34" charset="-128"/>
              </a:rPr>
              <a:t>, </a:t>
            </a:r>
            <a:r>
              <a:rPr lang="en-US" i="1"/>
              <a:t>193</a:t>
            </a:r>
            <a:r>
              <a:rPr lang="en-US"/>
              <a:t>(1), (2000) 1–6. https://</a:t>
            </a:r>
            <a:r>
              <a:rPr lang="en-US" err="1"/>
              <a:t>doi.org</a:t>
            </a:r>
            <a:r>
              <a:rPr lang="en-US"/>
              <a:t>/10.1111/j.1574-6968.2000.tb09393.x.</a:t>
            </a:r>
          </a:p>
          <a:p>
            <a:endParaRPr lang="en-US"/>
          </a:p>
        </p:txBody>
      </p:sp>
      <p:pic>
        <p:nvPicPr>
          <p:cNvPr id="9" name="Graphic 8">
            <a:extLst>
              <a:ext uri="{FF2B5EF4-FFF2-40B4-BE49-F238E27FC236}">
                <a16:creationId xmlns:a16="http://schemas.microsoft.com/office/drawing/2014/main" id="{19BBA571-F0FA-2596-42DB-A74DA581D9EC}"/>
              </a:ext>
            </a:extLst>
          </p:cNvPr>
          <p:cNvPicPr>
            <a:picLocks noChangeAspect="1"/>
          </p:cNvPicPr>
          <p:nvPr/>
        </p:nvPicPr>
        <p:blipFill>
          <a:blip>
            <a:extLst>
              <a:ext uri="{96DAC541-7B7A-43D3-8B79-37D633B846F1}">
                <asvg:svgBlip xmlns:asvg="http://schemas.microsoft.com/office/drawing/2016/SVG/main" r:embed="rId7"/>
              </a:ext>
            </a:extLst>
          </a:blip>
          <a:srcRect l="2263" t="2395" r="3264" b="67200"/>
          <a:stretch>
            <a:fillRect/>
          </a:stretch>
        </p:blipFill>
        <p:spPr>
          <a:xfrm>
            <a:off x="1568605" y="2854712"/>
            <a:ext cx="9054790" cy="2185638"/>
          </a:xfrm>
          <a:prstGeom prst="rect">
            <a:avLst/>
          </a:prstGeom>
        </p:spPr>
      </p:pic>
    </p:spTree>
    <p:extLst>
      <p:ext uri="{BB962C8B-B14F-4D97-AF65-F5344CB8AC3E}">
        <p14:creationId xmlns:p14="http://schemas.microsoft.com/office/powerpoint/2010/main" val="6688150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C500C25-A883-BE4D-BD87-DA6A40A09BB3}"/>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3" name="Object 2" hidden="1">
                        <a:extLst>
                          <a:ext uri="{FF2B5EF4-FFF2-40B4-BE49-F238E27FC236}">
                            <a16:creationId xmlns:a16="http://schemas.microsoft.com/office/drawing/2014/main" id="{9C500C25-A883-BE4D-BD87-DA6A40A09BB3}"/>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D62668FB-0A97-4649-A3B4-150822C074A1}"/>
              </a:ext>
            </a:extLst>
          </p:cNvPr>
          <p:cNvSpPr/>
          <p:nvPr>
            <p:custDataLst>
              <p:tags r:id="rId2"/>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3200">
              <a:latin typeface="Arial" panose="020B0604020202020204" pitchFamily="34" charset="0"/>
              <a:ea typeface="+mj-ea"/>
              <a:sym typeface="Arial" panose="020B0604020202020204" pitchFamily="34" charset="0"/>
            </a:endParaRPr>
          </a:p>
        </p:txBody>
      </p:sp>
      <p:sp>
        <p:nvSpPr>
          <p:cNvPr id="6" name="Title 5">
            <a:extLst>
              <a:ext uri="{FF2B5EF4-FFF2-40B4-BE49-F238E27FC236}">
                <a16:creationId xmlns:a16="http://schemas.microsoft.com/office/drawing/2014/main" id="{A1A42BEB-8A33-9B47-9357-5E125376C6CA}"/>
              </a:ext>
            </a:extLst>
          </p:cNvPr>
          <p:cNvSpPr>
            <a:spLocks noGrp="1"/>
          </p:cNvSpPr>
          <p:nvPr>
            <p:ph type="title"/>
          </p:nvPr>
        </p:nvSpPr>
        <p:spPr>
          <a:xfrm>
            <a:off x="685800" y="486167"/>
            <a:ext cx="10820400" cy="966701"/>
          </a:xfrm>
        </p:spPr>
        <p:txBody>
          <a:bodyPr/>
          <a:lstStyle/>
          <a:p>
            <a:r>
              <a:rPr lang="en-US"/>
              <a:t>How Is Ammonia Produced in the Oral Cavity?</a:t>
            </a:r>
          </a:p>
        </p:txBody>
      </p:sp>
      <p:sp>
        <p:nvSpPr>
          <p:cNvPr id="7" name="Content Placeholder 6">
            <a:extLst>
              <a:ext uri="{FF2B5EF4-FFF2-40B4-BE49-F238E27FC236}">
                <a16:creationId xmlns:a16="http://schemas.microsoft.com/office/drawing/2014/main" id="{A9EC832C-694E-914F-A829-172236CFE0EF}"/>
              </a:ext>
            </a:extLst>
          </p:cNvPr>
          <p:cNvSpPr>
            <a:spLocks noGrp="1"/>
          </p:cNvSpPr>
          <p:nvPr>
            <p:ph idx="1"/>
          </p:nvPr>
        </p:nvSpPr>
        <p:spPr>
          <a:xfrm>
            <a:off x="685800" y="1554480"/>
            <a:ext cx="10981944" cy="4462081"/>
          </a:xfrm>
        </p:spPr>
        <p:txBody>
          <a:bodyPr/>
          <a:lstStyle/>
          <a:p>
            <a:r>
              <a:rPr lang="en-US" sz="2400" b="1">
                <a:solidFill>
                  <a:schemeClr val="tx2"/>
                </a:solidFill>
              </a:rPr>
              <a:t>Arginine</a:t>
            </a:r>
          </a:p>
          <a:p>
            <a:pPr marL="342900" indent="-342900">
              <a:buFont typeface="Arial" panose="020B0604020202020204" pitchFamily="34" charset="0"/>
              <a:buChar char="•"/>
            </a:pPr>
            <a:r>
              <a:rPr lang="en-US"/>
              <a:t>Found in saliva through diet, protein turnover, or generation through citrulline.  </a:t>
            </a:r>
          </a:p>
          <a:p>
            <a:pPr marL="342900" indent="-342900">
              <a:buFont typeface="Arial" panose="020B0604020202020204" pitchFamily="34" charset="0"/>
              <a:buChar char="•"/>
            </a:pPr>
            <a:r>
              <a:rPr lang="en-US"/>
              <a:t>High levels of this system is associated with decreased </a:t>
            </a:r>
            <a:r>
              <a:rPr lang="en-US" err="1"/>
              <a:t>cariogenicity</a:t>
            </a:r>
            <a:r>
              <a:rPr lang="en-US"/>
              <a:t> of biofilms </a:t>
            </a:r>
          </a:p>
        </p:txBody>
      </p:sp>
      <p:pic>
        <p:nvPicPr>
          <p:cNvPr id="4" name="Graphic 3">
            <a:extLst>
              <a:ext uri="{FF2B5EF4-FFF2-40B4-BE49-F238E27FC236}">
                <a16:creationId xmlns:a16="http://schemas.microsoft.com/office/drawing/2014/main" id="{EE9C64D0-C2DA-084D-92C2-B6C510132EEE}"/>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3514472" y="2382722"/>
            <a:ext cx="5163056" cy="3872292"/>
          </a:xfrm>
          <a:prstGeom prst="rect">
            <a:avLst/>
          </a:prstGeom>
        </p:spPr>
      </p:pic>
    </p:spTree>
    <p:extLst>
      <p:ext uri="{BB962C8B-B14F-4D97-AF65-F5344CB8AC3E}">
        <p14:creationId xmlns:p14="http://schemas.microsoft.com/office/powerpoint/2010/main" val="18642850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C500C25-A883-BE4D-BD87-DA6A40A09BB3}"/>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3" name="Object 2" hidden="1">
                        <a:extLst>
                          <a:ext uri="{FF2B5EF4-FFF2-40B4-BE49-F238E27FC236}">
                            <a16:creationId xmlns:a16="http://schemas.microsoft.com/office/drawing/2014/main" id="{9C500C25-A883-BE4D-BD87-DA6A40A09BB3}"/>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D62668FB-0A97-4649-A3B4-150822C074A1}"/>
              </a:ext>
            </a:extLst>
          </p:cNvPr>
          <p:cNvSpPr/>
          <p:nvPr>
            <p:custDataLst>
              <p:tags r:id="rId2"/>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3200">
              <a:latin typeface="Arial" panose="020B0604020202020204" pitchFamily="34" charset="0"/>
              <a:ea typeface="+mj-ea"/>
              <a:sym typeface="Arial" panose="020B0604020202020204" pitchFamily="34" charset="0"/>
            </a:endParaRPr>
          </a:p>
        </p:txBody>
      </p:sp>
      <p:sp>
        <p:nvSpPr>
          <p:cNvPr id="11" name="Text Placeholder 10">
            <a:extLst>
              <a:ext uri="{FF2B5EF4-FFF2-40B4-BE49-F238E27FC236}">
                <a16:creationId xmlns:a16="http://schemas.microsoft.com/office/drawing/2014/main" id="{3B55B667-4BCC-A74C-B7BE-A49C3F028D59}"/>
              </a:ext>
            </a:extLst>
          </p:cNvPr>
          <p:cNvSpPr>
            <a:spLocks noGrp="1"/>
          </p:cNvSpPr>
          <p:nvPr>
            <p:ph type="body" sz="half" idx="2"/>
          </p:nvPr>
        </p:nvSpPr>
        <p:spPr/>
        <p:txBody>
          <a:bodyPr/>
          <a:lstStyle/>
          <a:p>
            <a:r>
              <a:rPr lang="en-US"/>
              <a:t>Ya-Ling Liu, Marcelle Nascimento, and Robert Burne, “Progress toward understanding the contribution of alkali generation in dental biofilms to inhibition of dental caries,” </a:t>
            </a:r>
            <a:r>
              <a:rPr lang="en-US" i="1"/>
              <a:t>International journal of oral science</a:t>
            </a:r>
            <a:r>
              <a:rPr lang="en-US"/>
              <a:t>, </a:t>
            </a:r>
            <a:r>
              <a:rPr lang="en-US" i="1"/>
              <a:t>4</a:t>
            </a:r>
            <a:r>
              <a:rPr lang="en-US"/>
              <a:t>(3), (2012) 135–140, https://</a:t>
            </a:r>
            <a:r>
              <a:rPr lang="en-US" err="1"/>
              <a:t>doi.org</a:t>
            </a:r>
            <a:r>
              <a:rPr lang="en-US"/>
              <a:t>/10.1038/ijos.2012.54.</a:t>
            </a:r>
          </a:p>
          <a:p>
            <a:endParaRPr lang="en-US"/>
          </a:p>
        </p:txBody>
      </p:sp>
      <p:sp>
        <p:nvSpPr>
          <p:cNvPr id="5" name="Title 4">
            <a:extLst>
              <a:ext uri="{FF2B5EF4-FFF2-40B4-BE49-F238E27FC236}">
                <a16:creationId xmlns:a16="http://schemas.microsoft.com/office/drawing/2014/main" id="{EC278F69-7E5B-3447-AA98-AC9DE307B03C}"/>
              </a:ext>
            </a:extLst>
          </p:cNvPr>
          <p:cNvSpPr>
            <a:spLocks noGrp="1"/>
          </p:cNvSpPr>
          <p:nvPr>
            <p:ph type="title"/>
          </p:nvPr>
        </p:nvSpPr>
        <p:spPr/>
        <p:txBody>
          <a:bodyPr/>
          <a:lstStyle/>
          <a:p>
            <a:r>
              <a:rPr lang="en-US"/>
              <a:t>Why Is Alkali Generation Important?</a:t>
            </a:r>
          </a:p>
        </p:txBody>
      </p:sp>
      <p:graphicFrame>
        <p:nvGraphicFramePr>
          <p:cNvPr id="2" name="Diagram 1">
            <a:extLst>
              <a:ext uri="{FF2B5EF4-FFF2-40B4-BE49-F238E27FC236}">
                <a16:creationId xmlns:a16="http://schemas.microsoft.com/office/drawing/2014/main" id="{1124731D-3962-B7F7-7356-E4B7F5341CED}"/>
              </a:ext>
            </a:extLst>
          </p:cNvPr>
          <p:cNvGraphicFramePr/>
          <p:nvPr>
            <p:extLst>
              <p:ext uri="{D42A27DB-BD31-4B8C-83A1-F6EECF244321}">
                <p14:modId xmlns:p14="http://schemas.microsoft.com/office/powerpoint/2010/main" val="1520227311"/>
              </p:ext>
            </p:extLst>
          </p:nvPr>
        </p:nvGraphicFramePr>
        <p:xfrm>
          <a:off x="1213005" y="1452868"/>
          <a:ext cx="9765990" cy="430953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9479600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2278E80D-28BE-EC45-B3C3-01D6483E1E76}"/>
              </a:ext>
            </a:extLst>
          </p:cNvPr>
          <p:cNvPicPr>
            <a:picLocks noChangeAspect="1"/>
          </p:cNvPicPr>
          <p:nvPr/>
        </p:nvPicPr>
        <p:blipFill>
          <a:blip>
            <a:alphaModFix amt="59000"/>
            <a:extLst>
              <a:ext uri="{96DAC541-7B7A-43D3-8B79-37D633B846F1}">
                <asvg:svgBlip xmlns:asvg="http://schemas.microsoft.com/office/drawing/2016/SVG/main" r:embed="rId5"/>
              </a:ext>
            </a:extLst>
          </a:blip>
          <a:stretch>
            <a:fillRect/>
          </a:stretch>
        </p:blipFill>
        <p:spPr>
          <a:xfrm>
            <a:off x="2286000" y="289021"/>
            <a:ext cx="7620000" cy="5715000"/>
          </a:xfrm>
          <a:prstGeom prst="rect">
            <a:avLst/>
          </a:prstGeom>
        </p:spPr>
      </p:pic>
      <p:graphicFrame>
        <p:nvGraphicFramePr>
          <p:cNvPr id="3" name="Object 2" hidden="1">
            <a:extLst>
              <a:ext uri="{FF2B5EF4-FFF2-40B4-BE49-F238E27FC236}">
                <a16:creationId xmlns:a16="http://schemas.microsoft.com/office/drawing/2014/main" id="{9C500C25-A883-BE4D-BD87-DA6A40A09BB3}"/>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3" name="Object 2" hidden="1">
                        <a:extLst>
                          <a:ext uri="{FF2B5EF4-FFF2-40B4-BE49-F238E27FC236}">
                            <a16:creationId xmlns:a16="http://schemas.microsoft.com/office/drawing/2014/main" id="{9C500C25-A883-BE4D-BD87-DA6A40A09BB3}"/>
                          </a:ext>
                        </a:extLst>
                      </p:cNvPr>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D62668FB-0A97-4649-A3B4-150822C074A1}"/>
              </a:ext>
            </a:extLst>
          </p:cNvPr>
          <p:cNvSpPr/>
          <p:nvPr>
            <p:custDataLst>
              <p:tags r:id="rId2"/>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3200">
              <a:latin typeface="Arial" panose="020B0604020202020204" pitchFamily="34" charset="0"/>
              <a:ea typeface="+mj-ea"/>
              <a:sym typeface="Arial" panose="020B0604020202020204" pitchFamily="34" charset="0"/>
            </a:endParaRPr>
          </a:p>
        </p:txBody>
      </p:sp>
      <p:sp>
        <p:nvSpPr>
          <p:cNvPr id="11" name="Text Placeholder 10">
            <a:extLst>
              <a:ext uri="{FF2B5EF4-FFF2-40B4-BE49-F238E27FC236}">
                <a16:creationId xmlns:a16="http://schemas.microsoft.com/office/drawing/2014/main" id="{3B55B667-4BCC-A74C-B7BE-A49C3F028D59}"/>
              </a:ext>
            </a:extLst>
          </p:cNvPr>
          <p:cNvSpPr>
            <a:spLocks noGrp="1"/>
          </p:cNvSpPr>
          <p:nvPr>
            <p:ph type="body" sz="half" idx="2"/>
          </p:nvPr>
        </p:nvSpPr>
        <p:spPr/>
        <p:txBody>
          <a:bodyPr/>
          <a:lstStyle/>
          <a:p>
            <a:r>
              <a:rPr lang="en-US"/>
              <a:t>Yosef </a:t>
            </a:r>
            <a:r>
              <a:rPr lang="en-US" err="1"/>
              <a:t>Krespi</a:t>
            </a:r>
            <a:r>
              <a:rPr lang="en-US"/>
              <a:t>, Mark </a:t>
            </a:r>
            <a:r>
              <a:rPr lang="en-US" err="1"/>
              <a:t>Shrime</a:t>
            </a:r>
            <a:r>
              <a:rPr lang="en-US"/>
              <a:t>, and Ashutosh </a:t>
            </a:r>
            <a:r>
              <a:rPr lang="en-US" err="1"/>
              <a:t>Kacker</a:t>
            </a:r>
            <a:r>
              <a:rPr lang="en-US"/>
              <a:t>, “The relationship between oral malodor and volatile sulfur compound-producing bacteria,” </a:t>
            </a:r>
            <a:r>
              <a:rPr lang="en-US" i="1"/>
              <a:t>Otolaryngology--head and neck surgery : official journal of American Academy of Otolaryngology-Head and Neck Surgery</a:t>
            </a:r>
            <a:r>
              <a:rPr lang="en-US"/>
              <a:t>, </a:t>
            </a:r>
            <a:r>
              <a:rPr lang="en-US" i="1"/>
              <a:t>135</a:t>
            </a:r>
            <a:r>
              <a:rPr lang="en-US"/>
              <a:t>(5), (2006) 671–676. https://</a:t>
            </a:r>
            <a:r>
              <a:rPr lang="en-US" err="1"/>
              <a:t>doi.org</a:t>
            </a:r>
            <a:r>
              <a:rPr lang="en-US"/>
              <a:t>/10.1016/j.otohns.2005.09.036.</a:t>
            </a:r>
          </a:p>
          <a:p>
            <a:endParaRPr lang="en-US"/>
          </a:p>
        </p:txBody>
      </p:sp>
      <p:sp>
        <p:nvSpPr>
          <p:cNvPr id="5" name="Title 4">
            <a:extLst>
              <a:ext uri="{FF2B5EF4-FFF2-40B4-BE49-F238E27FC236}">
                <a16:creationId xmlns:a16="http://schemas.microsoft.com/office/drawing/2014/main" id="{EC278F69-7E5B-3447-AA98-AC9DE307B03C}"/>
              </a:ext>
            </a:extLst>
          </p:cNvPr>
          <p:cNvSpPr>
            <a:spLocks noGrp="1"/>
          </p:cNvSpPr>
          <p:nvPr>
            <p:ph type="title"/>
          </p:nvPr>
        </p:nvSpPr>
        <p:spPr/>
        <p:txBody>
          <a:bodyPr/>
          <a:lstStyle/>
          <a:p>
            <a:r>
              <a:rPr lang="en-US"/>
              <a:t>Oral Microbiome Examples</a:t>
            </a:r>
          </a:p>
        </p:txBody>
      </p:sp>
      <p:pic>
        <p:nvPicPr>
          <p:cNvPr id="6" name="Graphic 5">
            <a:extLst>
              <a:ext uri="{FF2B5EF4-FFF2-40B4-BE49-F238E27FC236}">
                <a16:creationId xmlns:a16="http://schemas.microsoft.com/office/drawing/2014/main" id="{C4E1D8FE-5C13-3045-9389-0EEADCC001CE}"/>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828800" y="1452868"/>
            <a:ext cx="7620000" cy="5715000"/>
          </a:xfrm>
          <a:prstGeom prst="rect">
            <a:avLst/>
          </a:prstGeom>
        </p:spPr>
      </p:pic>
      <p:pic>
        <p:nvPicPr>
          <p:cNvPr id="12" name="Graphic 11">
            <a:extLst>
              <a:ext uri="{FF2B5EF4-FFF2-40B4-BE49-F238E27FC236}">
                <a16:creationId xmlns:a16="http://schemas.microsoft.com/office/drawing/2014/main" id="{A456003D-D9D5-1741-92D4-58DF0854FEDB}"/>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5537200" y="1452868"/>
            <a:ext cx="7620000" cy="5715000"/>
          </a:xfrm>
          <a:prstGeom prst="rect">
            <a:avLst/>
          </a:prstGeom>
        </p:spPr>
      </p:pic>
    </p:spTree>
    <p:extLst>
      <p:ext uri="{BB962C8B-B14F-4D97-AF65-F5344CB8AC3E}">
        <p14:creationId xmlns:p14="http://schemas.microsoft.com/office/powerpoint/2010/main" val="17843853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C500C25-A883-BE4D-BD87-DA6A40A09BB3}"/>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3" name="Object 2" hidden="1">
                        <a:extLst>
                          <a:ext uri="{FF2B5EF4-FFF2-40B4-BE49-F238E27FC236}">
                            <a16:creationId xmlns:a16="http://schemas.microsoft.com/office/drawing/2014/main" id="{9C500C25-A883-BE4D-BD87-DA6A40A09BB3}"/>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D62668FB-0A97-4649-A3B4-150822C074A1}"/>
              </a:ext>
            </a:extLst>
          </p:cNvPr>
          <p:cNvSpPr/>
          <p:nvPr>
            <p:custDataLst>
              <p:tags r:id="rId2"/>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3200">
              <a:latin typeface="Arial" panose="020B0604020202020204" pitchFamily="34" charset="0"/>
              <a:ea typeface="+mj-ea"/>
              <a:sym typeface="Arial" panose="020B0604020202020204" pitchFamily="34" charset="0"/>
            </a:endParaRPr>
          </a:p>
        </p:txBody>
      </p:sp>
      <p:sp>
        <p:nvSpPr>
          <p:cNvPr id="6" name="Title 5">
            <a:extLst>
              <a:ext uri="{FF2B5EF4-FFF2-40B4-BE49-F238E27FC236}">
                <a16:creationId xmlns:a16="http://schemas.microsoft.com/office/drawing/2014/main" id="{A1A42BEB-8A33-9B47-9357-5E125376C6CA}"/>
              </a:ext>
            </a:extLst>
          </p:cNvPr>
          <p:cNvSpPr>
            <a:spLocks noGrp="1"/>
          </p:cNvSpPr>
          <p:nvPr>
            <p:ph type="title"/>
          </p:nvPr>
        </p:nvSpPr>
        <p:spPr>
          <a:xfrm>
            <a:off x="685800" y="486167"/>
            <a:ext cx="10820400" cy="966701"/>
          </a:xfrm>
        </p:spPr>
        <p:txBody>
          <a:bodyPr/>
          <a:lstStyle/>
          <a:p>
            <a:r>
              <a:rPr lang="en-US"/>
              <a:t>Model for Dental Caries</a:t>
            </a:r>
          </a:p>
        </p:txBody>
      </p:sp>
      <p:sp>
        <p:nvSpPr>
          <p:cNvPr id="11" name="Text Placeholder 10">
            <a:extLst>
              <a:ext uri="{FF2B5EF4-FFF2-40B4-BE49-F238E27FC236}">
                <a16:creationId xmlns:a16="http://schemas.microsoft.com/office/drawing/2014/main" id="{3B55B667-4BCC-A74C-B7BE-A49C3F028D59}"/>
              </a:ext>
            </a:extLst>
          </p:cNvPr>
          <p:cNvSpPr>
            <a:spLocks noGrp="1"/>
          </p:cNvSpPr>
          <p:nvPr>
            <p:ph type="body" sz="half" idx="2"/>
          </p:nvPr>
        </p:nvSpPr>
        <p:spPr/>
        <p:txBody>
          <a:bodyPr/>
          <a:lstStyle/>
          <a:p>
            <a:r>
              <a:rPr lang="en-US" err="1"/>
              <a:t>Carounanidy</a:t>
            </a:r>
            <a:r>
              <a:rPr lang="en-US"/>
              <a:t> Usha and Sathyanarayanan R., “Dental caries - A complete changeover (Part I),” </a:t>
            </a:r>
            <a:r>
              <a:rPr lang="en-US" i="1"/>
              <a:t>Journal of conservative dentistry : JCD</a:t>
            </a:r>
            <a:r>
              <a:rPr lang="en-US"/>
              <a:t>, </a:t>
            </a:r>
            <a:r>
              <a:rPr lang="en-US" i="1"/>
              <a:t>12</a:t>
            </a:r>
            <a:r>
              <a:rPr lang="en-US"/>
              <a:t>(2), (2009) 46–54. https://</a:t>
            </a:r>
            <a:r>
              <a:rPr lang="en-US" err="1"/>
              <a:t>doi.org</a:t>
            </a:r>
            <a:r>
              <a:rPr lang="en-US"/>
              <a:t>/10.4103/0972-0707.55617.</a:t>
            </a:r>
          </a:p>
          <a:p>
            <a:endParaRPr lang="en-US"/>
          </a:p>
        </p:txBody>
      </p:sp>
      <p:pic>
        <p:nvPicPr>
          <p:cNvPr id="5" name="Picture 4" descr="A diagram of a timeline&#10;&#10;AI-generated content may be incorrect.">
            <a:extLst>
              <a:ext uri="{FF2B5EF4-FFF2-40B4-BE49-F238E27FC236}">
                <a16:creationId xmlns:a16="http://schemas.microsoft.com/office/drawing/2014/main" id="{7B5B6B08-73AB-8F9C-0D27-2914F9FBD2D6}"/>
              </a:ext>
            </a:extLst>
          </p:cNvPr>
          <p:cNvPicPr>
            <a:picLocks noChangeAspect="1"/>
          </p:cNvPicPr>
          <p:nvPr/>
        </p:nvPicPr>
        <p:blipFill>
          <a:blip r:embed="rId7"/>
          <a:stretch>
            <a:fillRect/>
          </a:stretch>
        </p:blipFill>
        <p:spPr>
          <a:xfrm>
            <a:off x="0" y="938567"/>
            <a:ext cx="12192000" cy="5136731"/>
          </a:xfrm>
          <a:prstGeom prst="rect">
            <a:avLst/>
          </a:prstGeom>
        </p:spPr>
      </p:pic>
    </p:spTree>
    <p:extLst>
      <p:ext uri="{BB962C8B-B14F-4D97-AF65-F5344CB8AC3E}">
        <p14:creationId xmlns:p14="http://schemas.microsoft.com/office/powerpoint/2010/main" val="13229842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C500C25-A883-BE4D-BD87-DA6A40A09BB3}"/>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3" name="Object 2" hidden="1">
                        <a:extLst>
                          <a:ext uri="{FF2B5EF4-FFF2-40B4-BE49-F238E27FC236}">
                            <a16:creationId xmlns:a16="http://schemas.microsoft.com/office/drawing/2014/main" id="{9C500C25-A883-BE4D-BD87-DA6A40A09BB3}"/>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D62668FB-0A97-4649-A3B4-150822C074A1}"/>
              </a:ext>
            </a:extLst>
          </p:cNvPr>
          <p:cNvSpPr/>
          <p:nvPr>
            <p:custDataLst>
              <p:tags r:id="rId2"/>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3200">
              <a:latin typeface="Arial" panose="020B0604020202020204" pitchFamily="34" charset="0"/>
              <a:ea typeface="+mj-ea"/>
              <a:sym typeface="Arial" panose="020B0604020202020204" pitchFamily="34" charset="0"/>
            </a:endParaRPr>
          </a:p>
        </p:txBody>
      </p:sp>
      <p:sp>
        <p:nvSpPr>
          <p:cNvPr id="11" name="Text Placeholder 10">
            <a:extLst>
              <a:ext uri="{FF2B5EF4-FFF2-40B4-BE49-F238E27FC236}">
                <a16:creationId xmlns:a16="http://schemas.microsoft.com/office/drawing/2014/main" id="{3B55B667-4BCC-A74C-B7BE-A49C3F028D59}"/>
              </a:ext>
            </a:extLst>
          </p:cNvPr>
          <p:cNvSpPr>
            <a:spLocks noGrp="1"/>
          </p:cNvSpPr>
          <p:nvPr>
            <p:ph type="body" sz="half" idx="2"/>
          </p:nvPr>
        </p:nvSpPr>
        <p:spPr/>
        <p:txBody>
          <a:bodyPr/>
          <a:lstStyle/>
          <a:p>
            <a:pPr lvl="0" defTabSz="914400">
              <a:lnSpc>
                <a:spcPct val="100000"/>
              </a:lnSpc>
              <a:defRPr/>
            </a:pPr>
            <a:r>
              <a:rPr lang="en-US" err="1"/>
              <a:t>Carounanidy</a:t>
            </a:r>
            <a:r>
              <a:rPr lang="en-US"/>
              <a:t> Usha and Sathyanarayanan R., “Dental caries - A complete changeover (Part I),” </a:t>
            </a:r>
            <a:r>
              <a:rPr lang="en-US" i="1"/>
              <a:t>Journal of conservative dentistry : JCD</a:t>
            </a:r>
            <a:r>
              <a:rPr lang="en-US"/>
              <a:t>, </a:t>
            </a:r>
            <a:r>
              <a:rPr lang="en-US" i="1"/>
              <a:t>12</a:t>
            </a:r>
            <a:r>
              <a:rPr lang="en-US"/>
              <a:t>(2), (2009) 46–54. https://</a:t>
            </a:r>
            <a:r>
              <a:rPr lang="en-US" err="1"/>
              <a:t>doi.org</a:t>
            </a:r>
            <a:r>
              <a:rPr lang="en-US"/>
              <a:t>/10.4103/0972-0707.55617.</a:t>
            </a:r>
          </a:p>
          <a:p>
            <a:endParaRPr lang="en-US"/>
          </a:p>
        </p:txBody>
      </p:sp>
      <p:sp>
        <p:nvSpPr>
          <p:cNvPr id="5" name="Title 4">
            <a:extLst>
              <a:ext uri="{FF2B5EF4-FFF2-40B4-BE49-F238E27FC236}">
                <a16:creationId xmlns:a16="http://schemas.microsoft.com/office/drawing/2014/main" id="{EC278F69-7E5B-3447-AA98-AC9DE307B03C}"/>
              </a:ext>
            </a:extLst>
          </p:cNvPr>
          <p:cNvSpPr>
            <a:spLocks noGrp="1"/>
          </p:cNvSpPr>
          <p:nvPr>
            <p:ph type="title"/>
          </p:nvPr>
        </p:nvSpPr>
        <p:spPr/>
        <p:txBody>
          <a:bodyPr/>
          <a:lstStyle/>
          <a:p>
            <a:r>
              <a:rPr lang="en-US"/>
              <a:t>Ecological Plaque Hypothesis</a:t>
            </a:r>
          </a:p>
        </p:txBody>
      </p:sp>
      <p:pic>
        <p:nvPicPr>
          <p:cNvPr id="12" name="Picture 11" descr="Diagram of a cycle of different ph and a change&#10;&#10;Description automatically generated with medium confidence">
            <a:extLst>
              <a:ext uri="{FF2B5EF4-FFF2-40B4-BE49-F238E27FC236}">
                <a16:creationId xmlns:a16="http://schemas.microsoft.com/office/drawing/2014/main" id="{34E152B7-B139-8643-B558-562506DF817E}"/>
              </a:ext>
            </a:extLst>
          </p:cNvPr>
          <p:cNvPicPr>
            <a:picLocks noChangeAspect="1"/>
          </p:cNvPicPr>
          <p:nvPr/>
        </p:nvPicPr>
        <p:blipFill>
          <a:blip r:embed="rId7"/>
          <a:stretch>
            <a:fillRect/>
          </a:stretch>
        </p:blipFill>
        <p:spPr>
          <a:xfrm>
            <a:off x="934064" y="969517"/>
            <a:ext cx="10323871" cy="5161936"/>
          </a:xfrm>
          <a:prstGeom prst="rect">
            <a:avLst/>
          </a:prstGeom>
        </p:spPr>
      </p:pic>
    </p:spTree>
    <p:extLst>
      <p:ext uri="{BB962C8B-B14F-4D97-AF65-F5344CB8AC3E}">
        <p14:creationId xmlns:p14="http://schemas.microsoft.com/office/powerpoint/2010/main" val="41259311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C500C25-A883-BE4D-BD87-DA6A40A09BB3}"/>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3" name="Object 2" hidden="1">
                        <a:extLst>
                          <a:ext uri="{FF2B5EF4-FFF2-40B4-BE49-F238E27FC236}">
                            <a16:creationId xmlns:a16="http://schemas.microsoft.com/office/drawing/2014/main" id="{9C500C25-A883-BE4D-BD87-DA6A40A09BB3}"/>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D62668FB-0A97-4649-A3B4-150822C074A1}"/>
              </a:ext>
            </a:extLst>
          </p:cNvPr>
          <p:cNvSpPr/>
          <p:nvPr>
            <p:custDataLst>
              <p:tags r:id="rId2"/>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3200">
              <a:latin typeface="Arial" panose="020B0604020202020204" pitchFamily="34" charset="0"/>
              <a:ea typeface="+mj-ea"/>
              <a:sym typeface="Arial" panose="020B0604020202020204" pitchFamily="34" charset="0"/>
            </a:endParaRPr>
          </a:p>
        </p:txBody>
      </p:sp>
      <p:sp>
        <p:nvSpPr>
          <p:cNvPr id="11" name="Text Placeholder 10">
            <a:extLst>
              <a:ext uri="{FF2B5EF4-FFF2-40B4-BE49-F238E27FC236}">
                <a16:creationId xmlns:a16="http://schemas.microsoft.com/office/drawing/2014/main" id="{3B55B667-4BCC-A74C-B7BE-A49C3F028D59}"/>
              </a:ext>
            </a:extLst>
          </p:cNvPr>
          <p:cNvSpPr>
            <a:spLocks noGrp="1"/>
          </p:cNvSpPr>
          <p:nvPr>
            <p:ph type="body" sz="half" idx="2"/>
          </p:nvPr>
        </p:nvSpPr>
        <p:spPr/>
        <p:txBody>
          <a:bodyPr/>
          <a:lstStyle/>
          <a:p>
            <a:pPr lvl="0" defTabSz="914400">
              <a:lnSpc>
                <a:spcPct val="100000"/>
              </a:lnSpc>
              <a:defRPr/>
            </a:pPr>
            <a:r>
              <a:rPr lang="en-US" err="1"/>
              <a:t>Carounanidy</a:t>
            </a:r>
            <a:r>
              <a:rPr lang="en-US"/>
              <a:t> Usha and Sathyanarayanan R., “Dental caries - A complete changeover (Part I),” </a:t>
            </a:r>
            <a:r>
              <a:rPr lang="en-US" i="1"/>
              <a:t>Journal of conservative dentistry : JCD</a:t>
            </a:r>
            <a:r>
              <a:rPr lang="en-US"/>
              <a:t>, </a:t>
            </a:r>
            <a:r>
              <a:rPr lang="en-US" i="1"/>
              <a:t>12</a:t>
            </a:r>
            <a:r>
              <a:rPr lang="en-US"/>
              <a:t>(2), (2009) 46–54. https://</a:t>
            </a:r>
            <a:r>
              <a:rPr lang="en-US" err="1"/>
              <a:t>doi.org</a:t>
            </a:r>
            <a:r>
              <a:rPr lang="en-US"/>
              <a:t>/10.4103/0972-0707.55617.</a:t>
            </a:r>
          </a:p>
          <a:p>
            <a:endParaRPr lang="en-US"/>
          </a:p>
        </p:txBody>
      </p:sp>
      <p:sp>
        <p:nvSpPr>
          <p:cNvPr id="5" name="Title 4">
            <a:extLst>
              <a:ext uri="{FF2B5EF4-FFF2-40B4-BE49-F238E27FC236}">
                <a16:creationId xmlns:a16="http://schemas.microsoft.com/office/drawing/2014/main" id="{EC278F69-7E5B-3447-AA98-AC9DE307B03C}"/>
              </a:ext>
            </a:extLst>
          </p:cNvPr>
          <p:cNvSpPr>
            <a:spLocks noGrp="1"/>
          </p:cNvSpPr>
          <p:nvPr>
            <p:ph type="title"/>
          </p:nvPr>
        </p:nvSpPr>
        <p:spPr/>
        <p:txBody>
          <a:bodyPr/>
          <a:lstStyle/>
          <a:p>
            <a:r>
              <a:rPr lang="en-US"/>
              <a:t>Ecological Plaque Hypothesis</a:t>
            </a:r>
          </a:p>
        </p:txBody>
      </p:sp>
      <p:pic>
        <p:nvPicPr>
          <p:cNvPr id="12" name="Content Placeholder 11">
            <a:extLst>
              <a:ext uri="{FF2B5EF4-FFF2-40B4-BE49-F238E27FC236}">
                <a16:creationId xmlns:a16="http://schemas.microsoft.com/office/drawing/2014/main" id="{D1D9BD4D-8EF2-6446-B4EB-CD4BA956FC26}"/>
              </a:ext>
            </a:extLst>
          </p:cNvPr>
          <p:cNvPicPr>
            <a:picLocks noGrp="1" noChangeAspect="1"/>
          </p:cNvPicPr>
          <p:nvPr>
            <p:ph idx="1"/>
          </p:nvPr>
        </p:nvPicPr>
        <p:blipFill>
          <a:blip>
            <a:extLst>
              <a:ext uri="{96DAC541-7B7A-43D3-8B79-37D633B846F1}">
                <asvg:svgBlip xmlns:asvg="http://schemas.microsoft.com/office/drawing/2016/SVG/main" r:embed="rId7"/>
              </a:ext>
            </a:extLst>
          </a:blip>
          <a:stretch>
            <a:fillRect/>
          </a:stretch>
        </p:blipFill>
        <p:spPr>
          <a:xfrm>
            <a:off x="1835150" y="1554163"/>
            <a:ext cx="8521700" cy="4260850"/>
          </a:xfrm>
        </p:spPr>
      </p:pic>
    </p:spTree>
    <p:extLst>
      <p:ext uri="{BB962C8B-B14F-4D97-AF65-F5344CB8AC3E}">
        <p14:creationId xmlns:p14="http://schemas.microsoft.com/office/powerpoint/2010/main" val="5736527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C500C25-A883-BE4D-BD87-DA6A40A09BB3}"/>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3" name="Object 2" hidden="1">
                        <a:extLst>
                          <a:ext uri="{FF2B5EF4-FFF2-40B4-BE49-F238E27FC236}">
                            <a16:creationId xmlns:a16="http://schemas.microsoft.com/office/drawing/2014/main" id="{9C500C25-A883-BE4D-BD87-DA6A40A09BB3}"/>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D62668FB-0A97-4649-A3B4-150822C074A1}"/>
              </a:ext>
            </a:extLst>
          </p:cNvPr>
          <p:cNvSpPr/>
          <p:nvPr>
            <p:custDataLst>
              <p:tags r:id="rId2"/>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3200">
              <a:latin typeface="Arial" panose="020B0604020202020204" pitchFamily="34" charset="0"/>
              <a:ea typeface="+mj-ea"/>
              <a:sym typeface="Arial" panose="020B0604020202020204" pitchFamily="34" charset="0"/>
            </a:endParaRPr>
          </a:p>
        </p:txBody>
      </p:sp>
      <p:sp>
        <p:nvSpPr>
          <p:cNvPr id="11" name="Text Placeholder 10">
            <a:extLst>
              <a:ext uri="{FF2B5EF4-FFF2-40B4-BE49-F238E27FC236}">
                <a16:creationId xmlns:a16="http://schemas.microsoft.com/office/drawing/2014/main" id="{3B55B667-4BCC-A74C-B7BE-A49C3F028D59}"/>
              </a:ext>
            </a:extLst>
          </p:cNvPr>
          <p:cNvSpPr>
            <a:spLocks noGrp="1"/>
          </p:cNvSpPr>
          <p:nvPr>
            <p:ph type="body" sz="half" idx="2"/>
          </p:nvPr>
        </p:nvSpPr>
        <p:spPr/>
        <p:txBody>
          <a:bodyPr/>
          <a:lstStyle/>
          <a:p>
            <a:r>
              <a:rPr lang="en-US"/>
              <a:t>Evelyn Reyes, Javier Martin, Gustavo Moncada et al., “Caries-free subjects have high levels of urease and arginine deiminase activity,” </a:t>
            </a:r>
            <a:r>
              <a:rPr lang="en-US" i="1"/>
              <a:t>J Appl Oral Sci.</a:t>
            </a:r>
            <a:r>
              <a:rPr lang="en-US"/>
              <a:t> 2014 Jun;22(3):235-40. </a:t>
            </a:r>
            <a:r>
              <a:rPr lang="en-US" err="1"/>
              <a:t>doi</a:t>
            </a:r>
            <a:r>
              <a:rPr lang="en-US"/>
              <a:t>: 10.1590/1678-775720130591.</a:t>
            </a:r>
          </a:p>
        </p:txBody>
      </p:sp>
      <p:pic>
        <p:nvPicPr>
          <p:cNvPr id="7" name="Content Placeholder 6">
            <a:extLst>
              <a:ext uri="{FF2B5EF4-FFF2-40B4-BE49-F238E27FC236}">
                <a16:creationId xmlns:a16="http://schemas.microsoft.com/office/drawing/2014/main" id="{67711C93-50A6-2441-AA0E-300FED15EE5F}"/>
              </a:ext>
            </a:extLst>
          </p:cNvPr>
          <p:cNvPicPr>
            <a:picLocks noGrp="1" noChangeAspect="1"/>
          </p:cNvPicPr>
          <p:nvPr>
            <p:ph idx="1"/>
          </p:nvPr>
        </p:nvPicPr>
        <p:blipFill>
          <a:blip>
            <a:extLst>
              <a:ext uri="{96DAC541-7B7A-43D3-8B79-37D633B846F1}">
                <asvg:svgBlip xmlns:asvg="http://schemas.microsoft.com/office/drawing/2016/SVG/main" r:embed="rId7"/>
              </a:ext>
            </a:extLst>
          </a:blip>
          <a:stretch>
            <a:fillRect/>
          </a:stretch>
        </p:blipFill>
        <p:spPr>
          <a:xfrm>
            <a:off x="242596" y="247714"/>
            <a:ext cx="12192000" cy="6096000"/>
          </a:xfrm>
        </p:spPr>
      </p:pic>
      <p:sp>
        <p:nvSpPr>
          <p:cNvPr id="5" name="Title 4">
            <a:extLst>
              <a:ext uri="{FF2B5EF4-FFF2-40B4-BE49-F238E27FC236}">
                <a16:creationId xmlns:a16="http://schemas.microsoft.com/office/drawing/2014/main" id="{EC278F69-7E5B-3447-AA98-AC9DE307B03C}"/>
              </a:ext>
            </a:extLst>
          </p:cNvPr>
          <p:cNvSpPr>
            <a:spLocks noGrp="1"/>
          </p:cNvSpPr>
          <p:nvPr>
            <p:ph type="title"/>
          </p:nvPr>
        </p:nvSpPr>
        <p:spPr/>
        <p:txBody>
          <a:bodyPr/>
          <a:lstStyle/>
          <a:p>
            <a:r>
              <a:rPr lang="en-US"/>
              <a:t>Why Is Alkali Generation Important?</a:t>
            </a:r>
          </a:p>
        </p:txBody>
      </p:sp>
    </p:spTree>
    <p:extLst>
      <p:ext uri="{BB962C8B-B14F-4D97-AF65-F5344CB8AC3E}">
        <p14:creationId xmlns:p14="http://schemas.microsoft.com/office/powerpoint/2010/main" val="26309439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E07074-44A3-A5C0-281A-F7DD87EB471A}"/>
            </a:ext>
          </a:extLst>
        </p:cNvPr>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075A87B-BE62-841F-6C89-2374AF37AFFB}"/>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3" name="Object 2" hidden="1">
                        <a:extLst>
                          <a:ext uri="{FF2B5EF4-FFF2-40B4-BE49-F238E27FC236}">
                            <a16:creationId xmlns:a16="http://schemas.microsoft.com/office/drawing/2014/main" id="{2075A87B-BE62-841F-6C89-2374AF37AFFB}"/>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D0CA48E5-69A5-A8ED-B21E-7727927AA668}"/>
              </a:ext>
            </a:extLst>
          </p:cNvPr>
          <p:cNvSpPr/>
          <p:nvPr>
            <p:custDataLst>
              <p:tags r:id="rId2"/>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3200">
              <a:latin typeface="Arial" panose="020B0604020202020204" pitchFamily="34" charset="0"/>
              <a:ea typeface="+mj-ea"/>
              <a:sym typeface="Arial" panose="020B0604020202020204" pitchFamily="34" charset="0"/>
            </a:endParaRPr>
          </a:p>
        </p:txBody>
      </p:sp>
      <p:sp>
        <p:nvSpPr>
          <p:cNvPr id="6" name="Title 5" hidden="1">
            <a:extLst>
              <a:ext uri="{FF2B5EF4-FFF2-40B4-BE49-F238E27FC236}">
                <a16:creationId xmlns:a16="http://schemas.microsoft.com/office/drawing/2014/main" id="{BCA2F479-C220-4EF4-49B8-9FC3EE2AD542}"/>
              </a:ext>
            </a:extLst>
          </p:cNvPr>
          <p:cNvSpPr>
            <a:spLocks noGrp="1"/>
          </p:cNvSpPr>
          <p:nvPr>
            <p:ph type="title"/>
          </p:nvPr>
        </p:nvSpPr>
        <p:spPr>
          <a:xfrm>
            <a:off x="685800" y="486167"/>
            <a:ext cx="10820400" cy="966701"/>
          </a:xfrm>
        </p:spPr>
        <p:txBody>
          <a:bodyPr/>
          <a:lstStyle/>
          <a:p>
            <a:r>
              <a:rPr lang="en-US"/>
              <a:t>One Content</a:t>
            </a:r>
          </a:p>
        </p:txBody>
      </p:sp>
      <p:sp>
        <p:nvSpPr>
          <p:cNvPr id="7" name="Content Placeholder 6" hidden="1">
            <a:extLst>
              <a:ext uri="{FF2B5EF4-FFF2-40B4-BE49-F238E27FC236}">
                <a16:creationId xmlns:a16="http://schemas.microsoft.com/office/drawing/2014/main" id="{DF32A35C-1F76-7CD2-8B96-9390E21654E9}"/>
              </a:ext>
            </a:extLst>
          </p:cNvPr>
          <p:cNvSpPr>
            <a:spLocks noGrp="1"/>
          </p:cNvSpPr>
          <p:nvPr>
            <p:ph idx="1"/>
          </p:nvPr>
        </p:nvSpPr>
        <p:spPr/>
        <p:txBody>
          <a:bodyPr/>
          <a:lstStyle/>
          <a:p>
            <a:r>
              <a:rPr lang="en-US" sz="2400" b="1">
                <a:solidFill>
                  <a:schemeClr val="tx2"/>
                </a:solidFill>
              </a:rPr>
              <a:t>Optional Subhead</a:t>
            </a:r>
          </a:p>
          <a:p>
            <a:r>
              <a:rPr lang="en-US" sz="2400"/>
              <a:t>This is an example of how body copy should be treated in template. Starting body copy will default to Arial 24pt font. Keep the messaging clear, concise and to the point. Text can be sized up or down as the need should arise, but the best bet is to keep primary copy at this size.</a:t>
            </a:r>
          </a:p>
          <a:p>
            <a:pPr lvl="1"/>
            <a:r>
              <a:rPr lang="en-US" sz="2400"/>
              <a:t>First level bullet</a:t>
            </a:r>
          </a:p>
          <a:p>
            <a:pPr lvl="2"/>
            <a:r>
              <a:rPr lang="en-US" sz="2400"/>
              <a:t>Second level bullet</a:t>
            </a:r>
          </a:p>
          <a:p>
            <a:pPr lvl="3"/>
            <a:r>
              <a:rPr lang="en-US" sz="2400"/>
              <a:t>Third level bullet</a:t>
            </a:r>
          </a:p>
          <a:p>
            <a:pPr lvl="4"/>
            <a:r>
              <a:rPr lang="en-US"/>
              <a:t>Fourth level bullet</a:t>
            </a:r>
          </a:p>
        </p:txBody>
      </p:sp>
      <p:sp>
        <p:nvSpPr>
          <p:cNvPr id="4" name="Text Placeholder 3" hidden="1">
            <a:extLst>
              <a:ext uri="{FF2B5EF4-FFF2-40B4-BE49-F238E27FC236}">
                <a16:creationId xmlns:a16="http://schemas.microsoft.com/office/drawing/2014/main" id="{79EF59C4-809E-6FC8-E67B-834696CD69DF}"/>
              </a:ext>
            </a:extLst>
          </p:cNvPr>
          <p:cNvSpPr>
            <a:spLocks noGrp="1"/>
          </p:cNvSpPr>
          <p:nvPr>
            <p:ph type="body" sz="half" idx="2"/>
          </p:nvPr>
        </p:nvSpPr>
        <p:spPr/>
        <p:txBody>
          <a:bodyPr/>
          <a:lstStyle/>
          <a:p>
            <a:endParaRPr lang="en-US"/>
          </a:p>
        </p:txBody>
      </p:sp>
      <p:pic>
        <p:nvPicPr>
          <p:cNvPr id="5" name="Picture 4" descr="A person's mouth with gums and gums&#10;&#10;Description automatically generated">
            <a:extLst>
              <a:ext uri="{FF2B5EF4-FFF2-40B4-BE49-F238E27FC236}">
                <a16:creationId xmlns:a16="http://schemas.microsoft.com/office/drawing/2014/main" id="{7F39B50F-7F3F-76B0-0A98-A9B34B82F694}"/>
              </a:ext>
            </a:extLst>
          </p:cNvPr>
          <p:cNvPicPr>
            <a:picLocks noChangeAspect="1"/>
          </p:cNvPicPr>
          <p:nvPr/>
        </p:nvPicPr>
        <p:blipFill rotWithShape="1">
          <a:blip r:embed="rId7"/>
          <a:srcRect l="8594" t="21568" r="13568" b="33026"/>
          <a:stretch/>
        </p:blipFill>
        <p:spPr>
          <a:xfrm>
            <a:off x="2254815" y="1748481"/>
            <a:ext cx="7682369" cy="3361038"/>
          </a:xfrm>
          <a:prstGeom prst="rect">
            <a:avLst/>
          </a:prstGeom>
        </p:spPr>
      </p:pic>
      <p:sp>
        <p:nvSpPr>
          <p:cNvPr id="10" name="Title 5">
            <a:extLst>
              <a:ext uri="{FF2B5EF4-FFF2-40B4-BE49-F238E27FC236}">
                <a16:creationId xmlns:a16="http://schemas.microsoft.com/office/drawing/2014/main" id="{432DB3D5-1421-49D7-7D89-21ACFF30D4F7}"/>
              </a:ext>
            </a:extLst>
          </p:cNvPr>
          <p:cNvSpPr txBox="1">
            <a:spLocks/>
          </p:cNvSpPr>
          <p:nvPr/>
        </p:nvSpPr>
        <p:spPr>
          <a:xfrm>
            <a:off x="838200" y="638567"/>
            <a:ext cx="10820400" cy="966701"/>
          </a:xfrm>
          <a:prstGeom prst="rect">
            <a:avLst/>
          </a:prstGeom>
        </p:spPr>
        <p:txBody>
          <a:bodyPr vert="horz" lIns="0" tIns="0" rIns="0" bIns="0" rtlCol="0" anchor="t">
            <a:noAutofit/>
          </a:bodyPr>
          <a:lstStyle>
            <a:lvl1pPr algn="l" defTabSz="457200" rtl="0" eaLnBrk="1" latinLnBrk="0" hangingPunct="1">
              <a:lnSpc>
                <a:spcPct val="90000"/>
              </a:lnSpc>
              <a:spcBef>
                <a:spcPct val="0"/>
              </a:spcBef>
              <a:buNone/>
              <a:defRPr sz="3400" kern="1200">
                <a:solidFill>
                  <a:schemeClr val="tx2"/>
                </a:solidFill>
                <a:latin typeface="+mj-lt"/>
                <a:ea typeface="+mj-ea"/>
                <a:cs typeface="+mj-cs"/>
              </a:defRPr>
            </a:lvl1pPr>
          </a:lstStyle>
          <a:p>
            <a:r>
              <a:rPr lang="en-US"/>
              <a:t>What Do You See?</a:t>
            </a:r>
          </a:p>
        </p:txBody>
      </p:sp>
    </p:spTree>
    <p:extLst>
      <p:ext uri="{BB962C8B-B14F-4D97-AF65-F5344CB8AC3E}">
        <p14:creationId xmlns:p14="http://schemas.microsoft.com/office/powerpoint/2010/main" val="37089396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C500C25-A883-BE4D-BD87-DA6A40A09BB3}"/>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3" name="Object 2" hidden="1">
                        <a:extLst>
                          <a:ext uri="{FF2B5EF4-FFF2-40B4-BE49-F238E27FC236}">
                            <a16:creationId xmlns:a16="http://schemas.microsoft.com/office/drawing/2014/main" id="{9C500C25-A883-BE4D-BD87-DA6A40A09BB3}"/>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D62668FB-0A97-4649-A3B4-150822C074A1}"/>
              </a:ext>
            </a:extLst>
          </p:cNvPr>
          <p:cNvSpPr/>
          <p:nvPr>
            <p:custDataLst>
              <p:tags r:id="rId2"/>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3200">
              <a:latin typeface="Arial" panose="020B0604020202020204" pitchFamily="34" charset="0"/>
              <a:ea typeface="+mj-ea"/>
              <a:sym typeface="Arial" panose="020B0604020202020204" pitchFamily="34" charset="0"/>
            </a:endParaRPr>
          </a:p>
        </p:txBody>
      </p:sp>
      <p:pic>
        <p:nvPicPr>
          <p:cNvPr id="6" name="Graphic 5">
            <a:extLst>
              <a:ext uri="{FF2B5EF4-FFF2-40B4-BE49-F238E27FC236}">
                <a16:creationId xmlns:a16="http://schemas.microsoft.com/office/drawing/2014/main" id="{73142FEB-F610-0D4F-9483-A50F57BC7824}"/>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2593258" y="801943"/>
            <a:ext cx="7005484" cy="5254113"/>
          </a:xfrm>
          <a:prstGeom prst="rect">
            <a:avLst/>
          </a:prstGeom>
        </p:spPr>
      </p:pic>
    </p:spTree>
    <p:extLst>
      <p:ext uri="{BB962C8B-B14F-4D97-AF65-F5344CB8AC3E}">
        <p14:creationId xmlns:p14="http://schemas.microsoft.com/office/powerpoint/2010/main" val="18752594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35EB13C-39DC-6E41-B78A-017B5AE10689}"/>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4" name="Object 3" hidden="1">
                        <a:extLst>
                          <a:ext uri="{FF2B5EF4-FFF2-40B4-BE49-F238E27FC236}">
                            <a16:creationId xmlns:a16="http://schemas.microsoft.com/office/drawing/2014/main" id="{235EB13C-39DC-6E41-B78A-017B5AE10689}"/>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1AE49C6B-CBD6-FB4C-9B3C-9F1A35EFA150}"/>
              </a:ext>
            </a:extLst>
          </p:cNvPr>
          <p:cNvSpPr/>
          <p:nvPr>
            <p:custDataLst>
              <p:tags r:id="rId2"/>
            </p:custDataLst>
          </p:nvPr>
        </p:nvSpPr>
        <p:spPr>
          <a:xfrm>
            <a:off x="0" y="0"/>
            <a:ext cx="158750" cy="158750"/>
          </a:xfrm>
          <a:prstGeom prst="rect">
            <a:avLst/>
          </a:prstGeom>
          <a:solidFill>
            <a:srgbClr val="C3DEF9"/>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7200">
              <a:solidFill>
                <a:schemeClr val="tx2"/>
              </a:solidFill>
              <a:latin typeface="Arial" panose="020B0604020202020204" pitchFamily="34" charset="0"/>
              <a:ea typeface="+mj-ea"/>
              <a:sym typeface="Arial" panose="020B0604020202020204" pitchFamily="34" charset="0"/>
            </a:endParaRPr>
          </a:p>
        </p:txBody>
      </p:sp>
      <p:sp>
        <p:nvSpPr>
          <p:cNvPr id="2" name="Title 1">
            <a:extLst>
              <a:ext uri="{FF2B5EF4-FFF2-40B4-BE49-F238E27FC236}">
                <a16:creationId xmlns:a16="http://schemas.microsoft.com/office/drawing/2014/main" id="{008AD0F6-183A-E542-AB92-BB94B370D56E}"/>
              </a:ext>
            </a:extLst>
          </p:cNvPr>
          <p:cNvSpPr>
            <a:spLocks noGrp="1"/>
          </p:cNvSpPr>
          <p:nvPr>
            <p:ph type="title"/>
          </p:nvPr>
        </p:nvSpPr>
        <p:spPr>
          <a:xfrm>
            <a:off x="763059" y="1411287"/>
            <a:ext cx="7315200" cy="2377440"/>
          </a:xfrm>
        </p:spPr>
        <p:txBody>
          <a:bodyPr/>
          <a:lstStyle/>
          <a:p>
            <a:r>
              <a:rPr lang="en-US"/>
              <a:t>pH and Acidity</a:t>
            </a:r>
          </a:p>
        </p:txBody>
      </p:sp>
      <p:pic>
        <p:nvPicPr>
          <p:cNvPr id="11" name="Graphic 10">
            <a:extLst>
              <a:ext uri="{FF2B5EF4-FFF2-40B4-BE49-F238E27FC236}">
                <a16:creationId xmlns:a16="http://schemas.microsoft.com/office/drawing/2014/main" id="{AE7EC945-E118-B548-9EC1-9AB42C0DE438}"/>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3926541" y="1061663"/>
            <a:ext cx="9359153" cy="7019365"/>
          </a:xfrm>
          <a:prstGeom prst="rect">
            <a:avLst/>
          </a:prstGeom>
        </p:spPr>
      </p:pic>
    </p:spTree>
    <p:extLst>
      <p:ext uri="{BB962C8B-B14F-4D97-AF65-F5344CB8AC3E}">
        <p14:creationId xmlns:p14="http://schemas.microsoft.com/office/powerpoint/2010/main" val="15800586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C500C25-A883-BE4D-BD87-DA6A40A09BB3}"/>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3" name="Object 2" hidden="1">
                        <a:extLst>
                          <a:ext uri="{FF2B5EF4-FFF2-40B4-BE49-F238E27FC236}">
                            <a16:creationId xmlns:a16="http://schemas.microsoft.com/office/drawing/2014/main" id="{9C500C25-A883-BE4D-BD87-DA6A40A09BB3}"/>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D62668FB-0A97-4649-A3B4-150822C074A1}"/>
              </a:ext>
            </a:extLst>
          </p:cNvPr>
          <p:cNvSpPr/>
          <p:nvPr>
            <p:custDataLst>
              <p:tags r:id="rId2"/>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3200">
              <a:latin typeface="Arial" panose="020B0604020202020204" pitchFamily="34" charset="0"/>
              <a:ea typeface="+mj-ea"/>
              <a:sym typeface="Arial" panose="020B0604020202020204" pitchFamily="34" charset="0"/>
            </a:endParaRPr>
          </a:p>
        </p:txBody>
      </p:sp>
      <p:sp>
        <p:nvSpPr>
          <p:cNvPr id="5" name="Title 4">
            <a:extLst>
              <a:ext uri="{FF2B5EF4-FFF2-40B4-BE49-F238E27FC236}">
                <a16:creationId xmlns:a16="http://schemas.microsoft.com/office/drawing/2014/main" id="{EC278F69-7E5B-3447-AA98-AC9DE307B03C}"/>
              </a:ext>
            </a:extLst>
          </p:cNvPr>
          <p:cNvSpPr>
            <a:spLocks noGrp="1"/>
          </p:cNvSpPr>
          <p:nvPr>
            <p:ph type="title"/>
          </p:nvPr>
        </p:nvSpPr>
        <p:spPr/>
        <p:txBody>
          <a:bodyPr/>
          <a:lstStyle/>
          <a:p>
            <a:r>
              <a:rPr lang="en-US"/>
              <a:t>Patient Factors</a:t>
            </a:r>
          </a:p>
        </p:txBody>
      </p:sp>
      <p:graphicFrame>
        <p:nvGraphicFramePr>
          <p:cNvPr id="10" name="Diagram 9">
            <a:extLst>
              <a:ext uri="{FF2B5EF4-FFF2-40B4-BE49-F238E27FC236}">
                <a16:creationId xmlns:a16="http://schemas.microsoft.com/office/drawing/2014/main" id="{4699B994-C7B9-FDD5-35A6-44FF1B03351F}"/>
              </a:ext>
            </a:extLst>
          </p:cNvPr>
          <p:cNvGraphicFramePr/>
          <p:nvPr>
            <p:extLst>
              <p:ext uri="{D42A27DB-BD31-4B8C-83A1-F6EECF244321}">
                <p14:modId xmlns:p14="http://schemas.microsoft.com/office/powerpoint/2010/main" val="3946318616"/>
              </p:ext>
            </p:extLst>
          </p:nvPr>
        </p:nvGraphicFramePr>
        <p:xfrm>
          <a:off x="1532021" y="969877"/>
          <a:ext cx="9127958" cy="491824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4286259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C500C25-A883-BE4D-BD87-DA6A40A09BB3}"/>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3" name="Object 2" hidden="1">
                        <a:extLst>
                          <a:ext uri="{FF2B5EF4-FFF2-40B4-BE49-F238E27FC236}">
                            <a16:creationId xmlns:a16="http://schemas.microsoft.com/office/drawing/2014/main" id="{9C500C25-A883-BE4D-BD87-DA6A40A09BB3}"/>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D62668FB-0A97-4649-A3B4-150822C074A1}"/>
              </a:ext>
            </a:extLst>
          </p:cNvPr>
          <p:cNvSpPr/>
          <p:nvPr>
            <p:custDataLst>
              <p:tags r:id="rId2"/>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3200">
              <a:latin typeface="Arial" panose="020B0604020202020204" pitchFamily="34" charset="0"/>
              <a:ea typeface="+mj-ea"/>
              <a:sym typeface="Arial" panose="020B0604020202020204" pitchFamily="34" charset="0"/>
            </a:endParaRPr>
          </a:p>
        </p:txBody>
      </p:sp>
      <p:sp>
        <p:nvSpPr>
          <p:cNvPr id="4" name="Content Placeholder 3">
            <a:extLst>
              <a:ext uri="{FF2B5EF4-FFF2-40B4-BE49-F238E27FC236}">
                <a16:creationId xmlns:a16="http://schemas.microsoft.com/office/drawing/2014/main" id="{75D7C482-38CD-FE42-A38F-5487FCE5B354}"/>
              </a:ext>
            </a:extLst>
          </p:cNvPr>
          <p:cNvSpPr>
            <a:spLocks noGrp="1"/>
          </p:cNvSpPr>
          <p:nvPr>
            <p:ph idx="1"/>
          </p:nvPr>
        </p:nvSpPr>
        <p:spPr/>
        <p:txBody>
          <a:bodyPr/>
          <a:lstStyle/>
          <a:p>
            <a:pPr marL="342900" indent="-342900">
              <a:buFont typeface="Arial" panose="020B0604020202020204" pitchFamily="34" charset="0"/>
              <a:buChar char="•"/>
            </a:pPr>
            <a:r>
              <a:rPr lang="en-US"/>
              <a:t>Increases plaque pH</a:t>
            </a:r>
          </a:p>
          <a:p>
            <a:pPr marL="342900" indent="-342900">
              <a:buFont typeface="Arial" panose="020B0604020202020204" pitchFamily="34" charset="0"/>
              <a:buChar char="•"/>
            </a:pPr>
            <a:r>
              <a:rPr lang="en-US"/>
              <a:t>Increases buffer capacity</a:t>
            </a:r>
          </a:p>
          <a:p>
            <a:pPr marL="342900" indent="-342900">
              <a:buFont typeface="Arial" panose="020B0604020202020204" pitchFamily="34" charset="0"/>
              <a:buChar char="•"/>
            </a:pPr>
            <a:r>
              <a:rPr lang="en-US"/>
              <a:t>Supports a less acidic oral environment</a:t>
            </a:r>
          </a:p>
        </p:txBody>
      </p:sp>
      <p:sp>
        <p:nvSpPr>
          <p:cNvPr id="5" name="Title 4">
            <a:extLst>
              <a:ext uri="{FF2B5EF4-FFF2-40B4-BE49-F238E27FC236}">
                <a16:creationId xmlns:a16="http://schemas.microsoft.com/office/drawing/2014/main" id="{EC278F69-7E5B-3447-AA98-AC9DE307B03C}"/>
              </a:ext>
            </a:extLst>
          </p:cNvPr>
          <p:cNvSpPr>
            <a:spLocks noGrp="1"/>
          </p:cNvSpPr>
          <p:nvPr>
            <p:ph type="title"/>
          </p:nvPr>
        </p:nvSpPr>
        <p:spPr/>
        <p:txBody>
          <a:bodyPr/>
          <a:lstStyle/>
          <a:p>
            <a:r>
              <a:rPr lang="en-US"/>
              <a:t>Why Baking Soda?</a:t>
            </a:r>
          </a:p>
        </p:txBody>
      </p:sp>
      <p:pic>
        <p:nvPicPr>
          <p:cNvPr id="6" name="Graphic 5">
            <a:extLst>
              <a:ext uri="{FF2B5EF4-FFF2-40B4-BE49-F238E27FC236}">
                <a16:creationId xmlns:a16="http://schemas.microsoft.com/office/drawing/2014/main" id="{933E9575-E363-A84C-9217-6AFDC871F0FB}"/>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5709797" y="969517"/>
            <a:ext cx="6309359" cy="4732019"/>
          </a:xfrm>
          <a:prstGeom prst="rect">
            <a:avLst/>
          </a:prstGeom>
        </p:spPr>
      </p:pic>
    </p:spTree>
    <p:extLst>
      <p:ext uri="{BB962C8B-B14F-4D97-AF65-F5344CB8AC3E}">
        <p14:creationId xmlns:p14="http://schemas.microsoft.com/office/powerpoint/2010/main" val="12796913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35EB13C-39DC-6E41-B78A-017B5AE10689}"/>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4" name="Object 3" hidden="1">
                        <a:extLst>
                          <a:ext uri="{FF2B5EF4-FFF2-40B4-BE49-F238E27FC236}">
                            <a16:creationId xmlns:a16="http://schemas.microsoft.com/office/drawing/2014/main" id="{235EB13C-39DC-6E41-B78A-017B5AE10689}"/>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1AE49C6B-CBD6-FB4C-9B3C-9F1A35EFA150}"/>
              </a:ext>
            </a:extLst>
          </p:cNvPr>
          <p:cNvSpPr/>
          <p:nvPr>
            <p:custDataLst>
              <p:tags r:id="rId2"/>
            </p:custDataLst>
          </p:nvPr>
        </p:nvSpPr>
        <p:spPr>
          <a:xfrm>
            <a:off x="0" y="0"/>
            <a:ext cx="158750" cy="158750"/>
          </a:xfrm>
          <a:prstGeom prst="rect">
            <a:avLst/>
          </a:prstGeom>
          <a:solidFill>
            <a:srgbClr val="C3DEF9"/>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7200">
              <a:solidFill>
                <a:schemeClr val="tx2"/>
              </a:solidFill>
              <a:latin typeface="Arial" panose="020B0604020202020204" pitchFamily="34" charset="0"/>
              <a:ea typeface="+mj-ea"/>
              <a:sym typeface="Arial" panose="020B0604020202020204" pitchFamily="34" charset="0"/>
            </a:endParaRPr>
          </a:p>
        </p:txBody>
      </p:sp>
      <p:pic>
        <p:nvPicPr>
          <p:cNvPr id="11" name="Graphic 10">
            <a:extLst>
              <a:ext uri="{FF2B5EF4-FFF2-40B4-BE49-F238E27FC236}">
                <a16:creationId xmlns:a16="http://schemas.microsoft.com/office/drawing/2014/main" id="{D4B71CAE-FC28-A74D-9AD7-2D456739A9AC}"/>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rot="17767444">
            <a:off x="4272117" y="79092"/>
            <a:ext cx="8026969" cy="6020227"/>
          </a:xfrm>
          <a:prstGeom prst="rect">
            <a:avLst/>
          </a:prstGeom>
        </p:spPr>
      </p:pic>
      <p:sp>
        <p:nvSpPr>
          <p:cNvPr id="2" name="Title 1">
            <a:extLst>
              <a:ext uri="{FF2B5EF4-FFF2-40B4-BE49-F238E27FC236}">
                <a16:creationId xmlns:a16="http://schemas.microsoft.com/office/drawing/2014/main" id="{008AD0F6-183A-E542-AB92-BB94B370D56E}"/>
              </a:ext>
            </a:extLst>
          </p:cNvPr>
          <p:cNvSpPr>
            <a:spLocks noGrp="1"/>
          </p:cNvSpPr>
          <p:nvPr>
            <p:ph type="title"/>
          </p:nvPr>
        </p:nvSpPr>
        <p:spPr>
          <a:xfrm>
            <a:off x="763058" y="1411287"/>
            <a:ext cx="8327153" cy="2377440"/>
          </a:xfrm>
        </p:spPr>
        <p:txBody>
          <a:bodyPr/>
          <a:lstStyle/>
          <a:p>
            <a:r>
              <a:rPr lang="en-US"/>
              <a:t>Buffering Capacity</a:t>
            </a:r>
          </a:p>
        </p:txBody>
      </p:sp>
    </p:spTree>
    <p:extLst>
      <p:ext uri="{BB962C8B-B14F-4D97-AF65-F5344CB8AC3E}">
        <p14:creationId xmlns:p14="http://schemas.microsoft.com/office/powerpoint/2010/main" val="41691603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C500C25-A883-BE4D-BD87-DA6A40A09BB3}"/>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3" name="Object 2" hidden="1">
                        <a:extLst>
                          <a:ext uri="{FF2B5EF4-FFF2-40B4-BE49-F238E27FC236}">
                            <a16:creationId xmlns:a16="http://schemas.microsoft.com/office/drawing/2014/main" id="{9C500C25-A883-BE4D-BD87-DA6A40A09BB3}"/>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D62668FB-0A97-4649-A3B4-150822C074A1}"/>
              </a:ext>
            </a:extLst>
          </p:cNvPr>
          <p:cNvSpPr/>
          <p:nvPr>
            <p:custDataLst>
              <p:tags r:id="rId2"/>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3200">
              <a:latin typeface="Arial" panose="020B0604020202020204" pitchFamily="34" charset="0"/>
              <a:ea typeface="+mj-ea"/>
              <a:sym typeface="Arial" panose="020B0604020202020204" pitchFamily="34" charset="0"/>
            </a:endParaRPr>
          </a:p>
        </p:txBody>
      </p:sp>
      <p:sp>
        <p:nvSpPr>
          <p:cNvPr id="5" name="Title 4">
            <a:extLst>
              <a:ext uri="{FF2B5EF4-FFF2-40B4-BE49-F238E27FC236}">
                <a16:creationId xmlns:a16="http://schemas.microsoft.com/office/drawing/2014/main" id="{EC278F69-7E5B-3447-AA98-AC9DE307B03C}"/>
              </a:ext>
            </a:extLst>
          </p:cNvPr>
          <p:cNvSpPr>
            <a:spLocks noGrp="1"/>
          </p:cNvSpPr>
          <p:nvPr>
            <p:ph type="title"/>
          </p:nvPr>
        </p:nvSpPr>
        <p:spPr/>
        <p:txBody>
          <a:bodyPr/>
          <a:lstStyle/>
          <a:p>
            <a:r>
              <a:rPr lang="en-US"/>
              <a:t>Buffering Capability of Common Salivary Acids</a:t>
            </a:r>
          </a:p>
        </p:txBody>
      </p:sp>
      <p:pic>
        <p:nvPicPr>
          <p:cNvPr id="6" name="Graphic 5">
            <a:extLst>
              <a:ext uri="{FF2B5EF4-FFF2-40B4-BE49-F238E27FC236}">
                <a16:creationId xmlns:a16="http://schemas.microsoft.com/office/drawing/2014/main" id="{1D7E2F91-3FAD-294C-BF80-7FD599F711E2}"/>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0" y="486167"/>
            <a:ext cx="12192000" cy="6096000"/>
          </a:xfrm>
          <a:prstGeom prst="rect">
            <a:avLst/>
          </a:prstGeom>
        </p:spPr>
      </p:pic>
    </p:spTree>
    <p:extLst>
      <p:ext uri="{BB962C8B-B14F-4D97-AF65-F5344CB8AC3E}">
        <p14:creationId xmlns:p14="http://schemas.microsoft.com/office/powerpoint/2010/main" val="7477506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C500C25-A883-BE4D-BD87-DA6A40A09BB3}"/>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3" name="Object 2" hidden="1">
                        <a:extLst>
                          <a:ext uri="{FF2B5EF4-FFF2-40B4-BE49-F238E27FC236}">
                            <a16:creationId xmlns:a16="http://schemas.microsoft.com/office/drawing/2014/main" id="{9C500C25-A883-BE4D-BD87-DA6A40A09BB3}"/>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D62668FB-0A97-4649-A3B4-150822C074A1}"/>
              </a:ext>
            </a:extLst>
          </p:cNvPr>
          <p:cNvSpPr/>
          <p:nvPr>
            <p:custDataLst>
              <p:tags r:id="rId2"/>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3200">
              <a:latin typeface="Arial" panose="020B0604020202020204" pitchFamily="34" charset="0"/>
              <a:ea typeface="+mj-ea"/>
              <a:sym typeface="Arial" panose="020B0604020202020204" pitchFamily="34" charset="0"/>
            </a:endParaRPr>
          </a:p>
        </p:txBody>
      </p:sp>
      <p:sp>
        <p:nvSpPr>
          <p:cNvPr id="11" name="Text Placeholder 10">
            <a:extLst>
              <a:ext uri="{FF2B5EF4-FFF2-40B4-BE49-F238E27FC236}">
                <a16:creationId xmlns:a16="http://schemas.microsoft.com/office/drawing/2014/main" id="{3B55B667-4BCC-A74C-B7BE-A49C3F028D59}"/>
              </a:ext>
            </a:extLst>
          </p:cNvPr>
          <p:cNvSpPr>
            <a:spLocks noGrp="1"/>
          </p:cNvSpPr>
          <p:nvPr>
            <p:ph type="body" sz="half" idx="2"/>
          </p:nvPr>
        </p:nvSpPr>
        <p:spPr/>
        <p:txBody>
          <a:bodyPr/>
          <a:lstStyle/>
          <a:p>
            <a:r>
              <a:rPr lang="en-US"/>
              <a:t>M. Lenander-</a:t>
            </a:r>
            <a:r>
              <a:rPr lang="en-US" err="1"/>
              <a:t>Lumikari</a:t>
            </a:r>
            <a:r>
              <a:rPr lang="en-US"/>
              <a:t> and V. </a:t>
            </a:r>
            <a:r>
              <a:rPr lang="en-US" err="1"/>
              <a:t>Loimaranta</a:t>
            </a:r>
            <a:r>
              <a:rPr lang="en-US"/>
              <a:t>, “Saliva and Dental Caries,” </a:t>
            </a:r>
            <a:r>
              <a:rPr lang="en-US" i="1"/>
              <a:t>Advances in Dental Research</a:t>
            </a:r>
            <a:r>
              <a:rPr lang="en-US"/>
              <a:t>, </a:t>
            </a:r>
            <a:r>
              <a:rPr lang="en-US" i="1"/>
              <a:t>14</a:t>
            </a:r>
            <a:r>
              <a:rPr lang="en-US"/>
              <a:t>(1), (December 2000) 40–47, </a:t>
            </a:r>
            <a:r>
              <a:rPr lang="en-US">
                <a:hlinkClick r:id="rId7"/>
              </a:rPr>
              <a:t>https://doi.org/10.1177/08959374000140010601</a:t>
            </a:r>
            <a:r>
              <a:rPr lang="en-US"/>
              <a:t>.</a:t>
            </a:r>
          </a:p>
        </p:txBody>
      </p:sp>
      <p:sp>
        <p:nvSpPr>
          <p:cNvPr id="5" name="Title 4">
            <a:extLst>
              <a:ext uri="{FF2B5EF4-FFF2-40B4-BE49-F238E27FC236}">
                <a16:creationId xmlns:a16="http://schemas.microsoft.com/office/drawing/2014/main" id="{EC278F69-7E5B-3447-AA98-AC9DE307B03C}"/>
              </a:ext>
            </a:extLst>
          </p:cNvPr>
          <p:cNvSpPr>
            <a:spLocks noGrp="1"/>
          </p:cNvSpPr>
          <p:nvPr>
            <p:ph type="title"/>
          </p:nvPr>
        </p:nvSpPr>
        <p:spPr/>
        <p:txBody>
          <a:bodyPr/>
          <a:lstStyle/>
          <a:p>
            <a:r>
              <a:rPr lang="en-US"/>
              <a:t>Salivary Buffering Systems</a:t>
            </a:r>
          </a:p>
        </p:txBody>
      </p:sp>
      <p:pic>
        <p:nvPicPr>
          <p:cNvPr id="6" name="Graphic 5">
            <a:extLst>
              <a:ext uri="{FF2B5EF4-FFF2-40B4-BE49-F238E27FC236}">
                <a16:creationId xmlns:a16="http://schemas.microsoft.com/office/drawing/2014/main" id="{EDD86A12-68E0-9F42-8EAB-AF3C9F82FCBB}"/>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2600416" y="1011639"/>
            <a:ext cx="6991167" cy="5243375"/>
          </a:xfrm>
          <a:prstGeom prst="rect">
            <a:avLst/>
          </a:prstGeom>
        </p:spPr>
      </p:pic>
    </p:spTree>
    <p:extLst>
      <p:ext uri="{BB962C8B-B14F-4D97-AF65-F5344CB8AC3E}">
        <p14:creationId xmlns:p14="http://schemas.microsoft.com/office/powerpoint/2010/main" val="37252901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C500C25-A883-BE4D-BD87-DA6A40A09BB3}"/>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3" name="Object 2" hidden="1">
                        <a:extLst>
                          <a:ext uri="{FF2B5EF4-FFF2-40B4-BE49-F238E27FC236}">
                            <a16:creationId xmlns:a16="http://schemas.microsoft.com/office/drawing/2014/main" id="{9C500C25-A883-BE4D-BD87-DA6A40A09BB3}"/>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D62668FB-0A97-4649-A3B4-150822C074A1}"/>
              </a:ext>
            </a:extLst>
          </p:cNvPr>
          <p:cNvSpPr/>
          <p:nvPr>
            <p:custDataLst>
              <p:tags r:id="rId2"/>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3200">
              <a:latin typeface="Arial" panose="020B0604020202020204" pitchFamily="34" charset="0"/>
              <a:ea typeface="+mj-ea"/>
              <a:sym typeface="Arial" panose="020B0604020202020204" pitchFamily="34" charset="0"/>
            </a:endParaRPr>
          </a:p>
        </p:txBody>
      </p:sp>
      <p:sp>
        <p:nvSpPr>
          <p:cNvPr id="11" name="Text Placeholder 10">
            <a:extLst>
              <a:ext uri="{FF2B5EF4-FFF2-40B4-BE49-F238E27FC236}">
                <a16:creationId xmlns:a16="http://schemas.microsoft.com/office/drawing/2014/main" id="{3B55B667-4BCC-A74C-B7BE-A49C3F028D59}"/>
              </a:ext>
            </a:extLst>
          </p:cNvPr>
          <p:cNvSpPr>
            <a:spLocks noGrp="1"/>
          </p:cNvSpPr>
          <p:nvPr>
            <p:ph type="body" sz="half" idx="2"/>
          </p:nvPr>
        </p:nvSpPr>
        <p:spPr/>
        <p:txBody>
          <a:bodyPr/>
          <a:lstStyle/>
          <a:p>
            <a:pPr lvl="0" defTabSz="914400">
              <a:lnSpc>
                <a:spcPct val="100000"/>
              </a:lnSpc>
              <a:defRPr/>
            </a:pPr>
            <a:r>
              <a:rPr lang="en-US"/>
              <a:t>Michael Edgar, Colin Dawes, and Denis </a:t>
            </a:r>
            <a:r>
              <a:rPr lang="en-US" err="1"/>
              <a:t>O’Mullane</a:t>
            </a:r>
            <a:r>
              <a:rPr lang="en-US"/>
              <a:t>, </a:t>
            </a:r>
            <a:r>
              <a:rPr lang="en-US" i="1"/>
              <a:t>Saliva and oral health</a:t>
            </a:r>
            <a:r>
              <a:rPr lang="en-US"/>
              <a:t>, Stephen </a:t>
            </a:r>
            <a:r>
              <a:rPr lang="en-US" err="1"/>
              <a:t>Hancocks</a:t>
            </a:r>
            <a:r>
              <a:rPr lang="en-US"/>
              <a:t> Limited, 2012.</a:t>
            </a:r>
          </a:p>
          <a:p>
            <a:endParaRPr lang="en-US"/>
          </a:p>
        </p:txBody>
      </p:sp>
      <p:sp>
        <p:nvSpPr>
          <p:cNvPr id="5" name="Title 4">
            <a:extLst>
              <a:ext uri="{FF2B5EF4-FFF2-40B4-BE49-F238E27FC236}">
                <a16:creationId xmlns:a16="http://schemas.microsoft.com/office/drawing/2014/main" id="{EC278F69-7E5B-3447-AA98-AC9DE307B03C}"/>
              </a:ext>
            </a:extLst>
          </p:cNvPr>
          <p:cNvSpPr>
            <a:spLocks noGrp="1"/>
          </p:cNvSpPr>
          <p:nvPr>
            <p:ph type="title"/>
          </p:nvPr>
        </p:nvSpPr>
        <p:spPr/>
        <p:txBody>
          <a:bodyPr/>
          <a:lstStyle/>
          <a:p>
            <a:r>
              <a:rPr lang="en-US"/>
              <a:t>Stephan Curve and Dental Caries</a:t>
            </a:r>
          </a:p>
        </p:txBody>
      </p:sp>
      <p:pic>
        <p:nvPicPr>
          <p:cNvPr id="7" name="Picture 6">
            <a:extLst>
              <a:ext uri="{FF2B5EF4-FFF2-40B4-BE49-F238E27FC236}">
                <a16:creationId xmlns:a16="http://schemas.microsoft.com/office/drawing/2014/main" id="{91E52F3C-CE4D-A340-8B0F-7EE11C226DCC}"/>
              </a:ext>
            </a:extLst>
          </p:cNvPr>
          <p:cNvPicPr>
            <a:picLocks noChangeAspect="1"/>
          </p:cNvPicPr>
          <p:nvPr/>
        </p:nvPicPr>
        <p:blipFill>
          <a:blip r:embed="rId7"/>
          <a:stretch>
            <a:fillRect/>
          </a:stretch>
        </p:blipFill>
        <p:spPr>
          <a:xfrm>
            <a:off x="1814077" y="1257423"/>
            <a:ext cx="9135346" cy="4604411"/>
          </a:xfrm>
          <a:prstGeom prst="rect">
            <a:avLst/>
          </a:prstGeom>
        </p:spPr>
      </p:pic>
    </p:spTree>
    <p:extLst>
      <p:ext uri="{BB962C8B-B14F-4D97-AF65-F5344CB8AC3E}">
        <p14:creationId xmlns:p14="http://schemas.microsoft.com/office/powerpoint/2010/main" val="16674234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C500C25-A883-BE4D-BD87-DA6A40A09BB3}"/>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3" name="Object 2" hidden="1">
                        <a:extLst>
                          <a:ext uri="{FF2B5EF4-FFF2-40B4-BE49-F238E27FC236}">
                            <a16:creationId xmlns:a16="http://schemas.microsoft.com/office/drawing/2014/main" id="{9C500C25-A883-BE4D-BD87-DA6A40A09BB3}"/>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D62668FB-0A97-4649-A3B4-150822C074A1}"/>
              </a:ext>
            </a:extLst>
          </p:cNvPr>
          <p:cNvSpPr/>
          <p:nvPr>
            <p:custDataLst>
              <p:tags r:id="rId2"/>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3200">
              <a:latin typeface="Arial" panose="020B0604020202020204" pitchFamily="34" charset="0"/>
              <a:ea typeface="+mj-ea"/>
              <a:sym typeface="Arial" panose="020B0604020202020204" pitchFamily="34" charset="0"/>
            </a:endParaRPr>
          </a:p>
        </p:txBody>
      </p:sp>
      <p:sp>
        <p:nvSpPr>
          <p:cNvPr id="11" name="Text Placeholder 10">
            <a:extLst>
              <a:ext uri="{FF2B5EF4-FFF2-40B4-BE49-F238E27FC236}">
                <a16:creationId xmlns:a16="http://schemas.microsoft.com/office/drawing/2014/main" id="{3B55B667-4BCC-A74C-B7BE-A49C3F028D59}"/>
              </a:ext>
            </a:extLst>
          </p:cNvPr>
          <p:cNvSpPr>
            <a:spLocks noGrp="1"/>
          </p:cNvSpPr>
          <p:nvPr>
            <p:ph type="body" sz="half" idx="2"/>
          </p:nvPr>
        </p:nvSpPr>
        <p:spPr/>
        <p:txBody>
          <a:bodyPr/>
          <a:lstStyle/>
          <a:p>
            <a:r>
              <a:rPr lang="en-US"/>
              <a:t>Steffen </a:t>
            </a:r>
            <a:r>
              <a:rPr lang="en-US" err="1"/>
              <a:t>Mickenautsch</a:t>
            </a:r>
            <a:r>
              <a:rPr lang="en-US"/>
              <a:t>, Soraya Coelho Leal, Veerasamy </a:t>
            </a:r>
            <a:r>
              <a:rPr lang="en-US" err="1"/>
              <a:t>Yengopal</a:t>
            </a:r>
            <a:r>
              <a:rPr lang="en-US"/>
              <a:t>, et al., “Sugar-free chewing gum and dental caries: a systematic review,” </a:t>
            </a:r>
            <a:r>
              <a:rPr lang="en-US" i="1"/>
              <a:t>J Appl Oral Sci</a:t>
            </a:r>
            <a:r>
              <a:rPr lang="en-US"/>
              <a:t>., 2007 Apr;15(2):83–8. </a:t>
            </a:r>
            <a:r>
              <a:rPr lang="en-US" err="1"/>
              <a:t>doi</a:t>
            </a:r>
            <a:r>
              <a:rPr lang="en-US"/>
              <a:t>: 10.1590/s1678-775720.</a:t>
            </a:r>
          </a:p>
        </p:txBody>
      </p:sp>
      <p:sp>
        <p:nvSpPr>
          <p:cNvPr id="5" name="Title 4">
            <a:extLst>
              <a:ext uri="{FF2B5EF4-FFF2-40B4-BE49-F238E27FC236}">
                <a16:creationId xmlns:a16="http://schemas.microsoft.com/office/drawing/2014/main" id="{EC278F69-7E5B-3447-AA98-AC9DE307B03C}"/>
              </a:ext>
            </a:extLst>
          </p:cNvPr>
          <p:cNvSpPr>
            <a:spLocks noGrp="1"/>
          </p:cNvSpPr>
          <p:nvPr>
            <p:ph type="title"/>
          </p:nvPr>
        </p:nvSpPr>
        <p:spPr/>
        <p:txBody>
          <a:bodyPr/>
          <a:lstStyle/>
          <a:p>
            <a:r>
              <a:rPr lang="en-US"/>
              <a:t>How Can You Boost Your Patient’s Capacity?</a:t>
            </a:r>
          </a:p>
        </p:txBody>
      </p:sp>
      <p:graphicFrame>
        <p:nvGraphicFramePr>
          <p:cNvPr id="2" name="Diagram 1">
            <a:extLst>
              <a:ext uri="{FF2B5EF4-FFF2-40B4-BE49-F238E27FC236}">
                <a16:creationId xmlns:a16="http://schemas.microsoft.com/office/drawing/2014/main" id="{7CD8106F-8D80-35BD-9D7C-A239B7029A22}"/>
              </a:ext>
            </a:extLst>
          </p:cNvPr>
          <p:cNvGraphicFramePr/>
          <p:nvPr>
            <p:extLst>
              <p:ext uri="{D42A27DB-BD31-4B8C-83A1-F6EECF244321}">
                <p14:modId xmlns:p14="http://schemas.microsoft.com/office/powerpoint/2010/main" val="3377375971"/>
              </p:ext>
            </p:extLst>
          </p:nvPr>
        </p:nvGraphicFramePr>
        <p:xfrm>
          <a:off x="1877568" y="719666"/>
          <a:ext cx="9628632" cy="553534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41565624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C500C25-A883-BE4D-BD87-DA6A40A09BB3}"/>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3" name="Object 2" hidden="1">
                        <a:extLst>
                          <a:ext uri="{FF2B5EF4-FFF2-40B4-BE49-F238E27FC236}">
                            <a16:creationId xmlns:a16="http://schemas.microsoft.com/office/drawing/2014/main" id="{9C500C25-A883-BE4D-BD87-DA6A40A09BB3}"/>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D62668FB-0A97-4649-A3B4-150822C074A1}"/>
              </a:ext>
            </a:extLst>
          </p:cNvPr>
          <p:cNvSpPr/>
          <p:nvPr>
            <p:custDataLst>
              <p:tags r:id="rId2"/>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3200">
              <a:latin typeface="Arial" panose="020B0604020202020204" pitchFamily="34" charset="0"/>
              <a:ea typeface="+mj-ea"/>
              <a:sym typeface="Arial" panose="020B0604020202020204" pitchFamily="34" charset="0"/>
            </a:endParaRPr>
          </a:p>
        </p:txBody>
      </p:sp>
      <p:sp>
        <p:nvSpPr>
          <p:cNvPr id="6" name="Title 5">
            <a:extLst>
              <a:ext uri="{FF2B5EF4-FFF2-40B4-BE49-F238E27FC236}">
                <a16:creationId xmlns:a16="http://schemas.microsoft.com/office/drawing/2014/main" id="{A1A42BEB-8A33-9B47-9357-5E125376C6CA}"/>
              </a:ext>
            </a:extLst>
          </p:cNvPr>
          <p:cNvSpPr>
            <a:spLocks noGrp="1"/>
          </p:cNvSpPr>
          <p:nvPr>
            <p:ph type="title"/>
          </p:nvPr>
        </p:nvSpPr>
        <p:spPr>
          <a:xfrm>
            <a:off x="685800" y="486167"/>
            <a:ext cx="10820400" cy="966701"/>
          </a:xfrm>
        </p:spPr>
        <p:txBody>
          <a:bodyPr/>
          <a:lstStyle/>
          <a:p>
            <a:r>
              <a:rPr lang="en-US"/>
              <a:t>Preventative Options to Improve Acidity and Buffering Capacity</a:t>
            </a:r>
          </a:p>
        </p:txBody>
      </p:sp>
      <p:graphicFrame>
        <p:nvGraphicFramePr>
          <p:cNvPr id="5" name="Diagram 4">
            <a:extLst>
              <a:ext uri="{FF2B5EF4-FFF2-40B4-BE49-F238E27FC236}">
                <a16:creationId xmlns:a16="http://schemas.microsoft.com/office/drawing/2014/main" id="{1C2A0025-E239-E63E-EEBF-6C34563C18EA}"/>
              </a:ext>
            </a:extLst>
          </p:cNvPr>
          <p:cNvGraphicFramePr/>
          <p:nvPr>
            <p:extLst>
              <p:ext uri="{D42A27DB-BD31-4B8C-83A1-F6EECF244321}">
                <p14:modId xmlns:p14="http://schemas.microsoft.com/office/powerpoint/2010/main" val="154715395"/>
              </p:ext>
            </p:extLst>
          </p:nvPr>
        </p:nvGraphicFramePr>
        <p:xfrm>
          <a:off x="912368" y="2212848"/>
          <a:ext cx="10367264" cy="271847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8547722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Why Saliva Matters</a:t>
            </a:r>
          </a:p>
        </p:txBody>
      </p:sp>
      <p:sp>
        <p:nvSpPr>
          <p:cNvPr id="3" name="Content Placeholder 2"/>
          <p:cNvSpPr>
            <a:spLocks noGrp="1"/>
          </p:cNvSpPr>
          <p:nvPr>
            <p:ph idx="1"/>
          </p:nvPr>
        </p:nvSpPr>
        <p:spPr>
          <a:xfrm>
            <a:off x="1026458" y="1452868"/>
            <a:ext cx="5069541" cy="4260394"/>
          </a:xfrm>
        </p:spPr>
        <p:txBody>
          <a:bodyPr/>
          <a:lstStyle/>
          <a:p>
            <a:pPr marL="342900" indent="-342900">
              <a:buFont typeface="Arial" panose="020B0604020202020204" pitchFamily="34" charset="0"/>
              <a:buChar char="•"/>
            </a:pPr>
            <a:r>
              <a:t>Maintains oral homeostasis</a:t>
            </a:r>
          </a:p>
          <a:p>
            <a:pPr marL="342900" indent="-342900">
              <a:buFont typeface="Arial" panose="020B0604020202020204" pitchFamily="34" charset="0"/>
              <a:buChar char="•"/>
            </a:pPr>
            <a:r>
              <a:t>Protects teeth and tissues</a:t>
            </a:r>
          </a:p>
          <a:p>
            <a:pPr marL="342900" indent="-342900">
              <a:buFont typeface="Arial" panose="020B0604020202020204" pitchFamily="34" charset="0"/>
              <a:buChar char="•"/>
            </a:pPr>
            <a:r>
              <a:t>Supports digestion and comfort</a:t>
            </a:r>
          </a:p>
          <a:p>
            <a:pPr marL="342900" indent="-342900">
              <a:buFont typeface="Arial" panose="020B0604020202020204" pitchFamily="34" charset="0"/>
              <a:buChar char="•"/>
            </a:pPr>
            <a:r>
              <a:t>Critical for caries prevention</a:t>
            </a:r>
            <a:endParaRPr lang="en-US"/>
          </a:p>
          <a:p>
            <a:endParaRPr lang="en-US"/>
          </a:p>
          <a:p>
            <a:r>
              <a:rPr lang="en-US">
                <a:solidFill>
                  <a:schemeClr val="tx2"/>
                </a:solidFill>
              </a:rPr>
              <a:t>Core Functions: </a:t>
            </a:r>
          </a:p>
          <a:p>
            <a:pPr marL="577850" lvl="1" indent="-342900"/>
            <a:r>
              <a:rPr lang="en-US"/>
              <a:t>Protection</a:t>
            </a:r>
          </a:p>
          <a:p>
            <a:pPr marL="577850" lvl="1" indent="-342900"/>
            <a:r>
              <a:rPr lang="en-US"/>
              <a:t>Repair</a:t>
            </a:r>
          </a:p>
          <a:p>
            <a:pPr marL="577850" lvl="1" indent="-342900"/>
            <a:r>
              <a:rPr lang="en-US"/>
              <a:t>Maintenance</a:t>
            </a:r>
          </a:p>
          <a:p>
            <a:endParaRPr/>
          </a:p>
        </p:txBody>
      </p:sp>
      <p:pic>
        <p:nvPicPr>
          <p:cNvPr id="12" name="Picture 11">
            <a:extLst>
              <a:ext uri="{FF2B5EF4-FFF2-40B4-BE49-F238E27FC236}">
                <a16:creationId xmlns:a16="http://schemas.microsoft.com/office/drawing/2014/main" id="{D9FE51AF-64FC-FB54-17A9-32C56078C1D2}"/>
              </a:ext>
            </a:extLst>
          </p:cNvPr>
          <p:cNvPicPr>
            <a:picLocks noChangeAspect="1"/>
          </p:cNvPicPr>
          <p:nvPr/>
        </p:nvPicPr>
        <p:blipFill>
          <a:blip r:embed="rId3"/>
          <a:srcRect l="19564" r="13906"/>
          <a:stretch>
            <a:fillRect/>
          </a:stretch>
        </p:blipFill>
        <p:spPr>
          <a:xfrm>
            <a:off x="6436657" y="969517"/>
            <a:ext cx="4207981" cy="4743745"/>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09C63-30F8-64B1-D193-D63C5E41D84E}"/>
            </a:ext>
          </a:extLst>
        </p:cNvPr>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59B603E-A997-EF6C-F908-21E383E08F11}"/>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3" name="Object 2" hidden="1">
                        <a:extLst>
                          <a:ext uri="{FF2B5EF4-FFF2-40B4-BE49-F238E27FC236}">
                            <a16:creationId xmlns:a16="http://schemas.microsoft.com/office/drawing/2014/main" id="{F59B603E-A997-EF6C-F908-21E383E08F11}"/>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01AC37CB-5C71-531C-7C44-33B6EB431E8D}"/>
              </a:ext>
            </a:extLst>
          </p:cNvPr>
          <p:cNvSpPr/>
          <p:nvPr>
            <p:custDataLst>
              <p:tags r:id="rId2"/>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3200">
              <a:latin typeface="Arial" panose="020B0604020202020204" pitchFamily="34" charset="0"/>
              <a:ea typeface="+mj-ea"/>
              <a:sym typeface="Arial" panose="020B0604020202020204" pitchFamily="34" charset="0"/>
            </a:endParaRPr>
          </a:p>
        </p:txBody>
      </p:sp>
      <p:pic>
        <p:nvPicPr>
          <p:cNvPr id="4" name="Graphic 3">
            <a:extLst>
              <a:ext uri="{FF2B5EF4-FFF2-40B4-BE49-F238E27FC236}">
                <a16:creationId xmlns:a16="http://schemas.microsoft.com/office/drawing/2014/main" id="{DD01D66C-BB55-1043-24AE-CF143E49C0BF}"/>
              </a:ext>
            </a:extLst>
          </p:cNvPr>
          <p:cNvPicPr>
            <a:picLocks noChangeAspect="1"/>
          </p:cNvPicPr>
          <p:nvPr/>
        </p:nvPicPr>
        <p:blipFill>
          <a:blip>
            <a:alphaModFix amt="25000"/>
            <a:extLst>
              <a:ext uri="{96DAC541-7B7A-43D3-8B79-37D633B846F1}">
                <asvg:svgBlip xmlns:asvg="http://schemas.microsoft.com/office/drawing/2016/SVG/main" r:embed="rId7"/>
              </a:ext>
            </a:extLst>
          </a:blip>
          <a:stretch>
            <a:fillRect/>
          </a:stretch>
        </p:blipFill>
        <p:spPr>
          <a:xfrm flipH="1">
            <a:off x="6063761" y="359581"/>
            <a:ext cx="8185116" cy="6138837"/>
          </a:xfrm>
          <a:prstGeom prst="rect">
            <a:avLst/>
          </a:prstGeom>
        </p:spPr>
      </p:pic>
      <p:sp>
        <p:nvSpPr>
          <p:cNvPr id="6" name="Title 5">
            <a:extLst>
              <a:ext uri="{FF2B5EF4-FFF2-40B4-BE49-F238E27FC236}">
                <a16:creationId xmlns:a16="http://schemas.microsoft.com/office/drawing/2014/main" id="{9F0AA202-E25F-E35D-C6E9-6EF7FCEFBF01}"/>
              </a:ext>
            </a:extLst>
          </p:cNvPr>
          <p:cNvSpPr>
            <a:spLocks noGrp="1"/>
          </p:cNvSpPr>
          <p:nvPr>
            <p:ph type="title"/>
          </p:nvPr>
        </p:nvSpPr>
        <p:spPr>
          <a:xfrm>
            <a:off x="685800" y="486167"/>
            <a:ext cx="10820400" cy="966701"/>
          </a:xfrm>
        </p:spPr>
        <p:txBody>
          <a:bodyPr/>
          <a:lstStyle/>
          <a:p>
            <a:r>
              <a:rPr lang="en-US">
                <a:solidFill>
                  <a:schemeClr val="accent2"/>
                </a:solidFill>
              </a:rPr>
              <a:t>Wrap Up</a:t>
            </a:r>
          </a:p>
        </p:txBody>
      </p:sp>
      <p:sp>
        <p:nvSpPr>
          <p:cNvPr id="5" name="Rectangle 2">
            <a:extLst>
              <a:ext uri="{FF2B5EF4-FFF2-40B4-BE49-F238E27FC236}">
                <a16:creationId xmlns:a16="http://schemas.microsoft.com/office/drawing/2014/main" id="{57C70A96-7213-2C86-7A05-F2680D34A6B3}"/>
              </a:ext>
            </a:extLst>
          </p:cNvPr>
          <p:cNvSpPr>
            <a:spLocks noGrp="1" noChangeArrowheads="1"/>
          </p:cNvSpPr>
          <p:nvPr>
            <p:ph idx="1"/>
          </p:nvPr>
        </p:nvSpPr>
        <p:spPr bwMode="auto">
          <a:xfrm>
            <a:off x="685800" y="1874728"/>
            <a:ext cx="10140696"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800" b="0" i="0" u="none" strike="noStrike" cap="none" normalizeH="0" baseline="0">
                <a:ln>
                  <a:noFill/>
                </a:ln>
                <a:solidFill>
                  <a:schemeClr val="tx1"/>
                </a:solidFill>
                <a:effectLst/>
                <a:latin typeface="Arial" panose="020B0604020202020204" pitchFamily="34" charset="0"/>
              </a:rPr>
              <a:t>Saliva plays a key role in maintaining the oral environment and supporting oral health. </a:t>
            </a:r>
          </a:p>
          <a:p>
            <a:pPr marR="0" lvl="0" algn="l" defTabSz="914400" rtl="0" eaLnBrk="0" fontAlgn="base" latinLnBrk="0" hangingPunct="0">
              <a:lnSpc>
                <a:spcPct val="100000"/>
              </a:lnSpc>
              <a:spcBef>
                <a:spcPct val="0"/>
              </a:spcBef>
              <a:spcAft>
                <a:spcPct val="0"/>
              </a:spcAft>
              <a:buClrTx/>
              <a:buSzTx/>
              <a:tabLst/>
            </a:pPr>
            <a:endParaRPr kumimoji="0" lang="en-US" altLang="en-US" sz="2800" b="0" i="0" u="none" strike="noStrike" cap="none" normalizeH="0" baseline="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800" b="0" i="0" u="none" strike="noStrike" cap="none" normalizeH="0" baseline="0">
                <a:ln>
                  <a:noFill/>
                </a:ln>
                <a:solidFill>
                  <a:schemeClr val="tx1"/>
                </a:solidFill>
                <a:effectLst/>
                <a:latin typeface="Arial" panose="020B0604020202020204" pitchFamily="34" charset="0"/>
              </a:rPr>
              <a:t>Salivary flow, pH, and buffering capacity influence caries risk. </a:t>
            </a:r>
          </a:p>
          <a:p>
            <a:pPr marR="0" lvl="0" algn="l" defTabSz="914400" rtl="0" eaLnBrk="0" fontAlgn="base" latinLnBrk="0" hangingPunct="0">
              <a:lnSpc>
                <a:spcPct val="100000"/>
              </a:lnSpc>
              <a:spcBef>
                <a:spcPct val="0"/>
              </a:spcBef>
              <a:spcAft>
                <a:spcPct val="0"/>
              </a:spcAft>
              <a:buClrTx/>
              <a:buSzTx/>
              <a:tabLst/>
            </a:pPr>
            <a:endParaRPr kumimoji="0" lang="en-US" altLang="en-US" sz="2800" b="0" i="0" u="none" strike="noStrike" cap="none" normalizeH="0" baseline="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800" b="0" i="0" u="none" strike="noStrike" cap="none" normalizeH="0" baseline="0">
                <a:ln>
                  <a:noFill/>
                </a:ln>
                <a:solidFill>
                  <a:schemeClr val="tx1"/>
                </a:solidFill>
                <a:effectLst/>
                <a:latin typeface="Arial" panose="020B0604020202020204" pitchFamily="34" charset="0"/>
              </a:rPr>
              <a:t>Improving salivary flow supports a less acidic, more protective oral environment.</a:t>
            </a:r>
          </a:p>
        </p:txBody>
      </p:sp>
    </p:spTree>
    <p:extLst>
      <p:ext uri="{BB962C8B-B14F-4D97-AF65-F5344CB8AC3E}">
        <p14:creationId xmlns:p14="http://schemas.microsoft.com/office/powerpoint/2010/main" val="38903334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25"/>
          <p:cNvSpPr txBox="1">
            <a:spLocks noGrp="1"/>
          </p:cNvSpPr>
          <p:nvPr>
            <p:ph type="title"/>
          </p:nvPr>
        </p:nvSpPr>
        <p:spPr>
          <a:xfrm>
            <a:off x="519677" y="1147911"/>
            <a:ext cx="10470998" cy="562944"/>
          </a:xfrm>
          <a:prstGeom prst="rect">
            <a:avLst/>
          </a:prstGeom>
          <a:noFill/>
          <a:ln>
            <a:noFill/>
          </a:ln>
        </p:spPr>
        <p:txBody>
          <a:bodyPr spcFirstLastPara="1" wrap="square" lIns="0" tIns="0" rIns="0" bIns="0" anchor="t" anchorCtr="0">
            <a:noAutofit/>
          </a:bodyPr>
          <a:lstStyle/>
          <a:p>
            <a:r>
              <a:rPr lang="en-US" sz="2400">
                <a:solidFill>
                  <a:srgbClr val="EA5328"/>
                </a:solidFill>
              </a:rPr>
              <a:t>Caries Management </a:t>
            </a:r>
            <a:r>
              <a:rPr lang="en-US" sz="2400"/>
              <a:t>and</a:t>
            </a:r>
            <a:r>
              <a:rPr lang="en-US" sz="2400">
                <a:solidFill>
                  <a:srgbClr val="EA5328"/>
                </a:solidFill>
              </a:rPr>
              <a:t> Prevention: A Risk-Based Approach</a:t>
            </a:r>
          </a:p>
        </p:txBody>
      </p:sp>
      <p:sp>
        <p:nvSpPr>
          <p:cNvPr id="504" name="Google Shape;504;p25"/>
          <p:cNvSpPr txBox="1">
            <a:spLocks noGrp="1"/>
          </p:cNvSpPr>
          <p:nvPr>
            <p:ph type="body" idx="1"/>
          </p:nvPr>
        </p:nvSpPr>
        <p:spPr>
          <a:xfrm>
            <a:off x="326500" y="1777240"/>
            <a:ext cx="11862675" cy="3620362"/>
          </a:xfrm>
          <a:prstGeom prst="rect">
            <a:avLst/>
          </a:prstGeom>
          <a:noFill/>
          <a:ln>
            <a:noFill/>
          </a:ln>
        </p:spPr>
        <p:txBody>
          <a:bodyPr spcFirstLastPara="1" wrap="square" lIns="0" tIns="0" rIns="0" bIns="0" anchor="t" anchorCtr="0">
            <a:noAutofit/>
          </a:bodyPr>
          <a:lstStyle/>
          <a:p>
            <a:r>
              <a:rPr lang="en-US" sz="1800">
                <a:solidFill>
                  <a:srgbClr val="2C378E"/>
                </a:solidFill>
              </a:rPr>
              <a:t>Session 1: Foundations of Dental Caries: Disease Process and Epidemiology</a:t>
            </a:r>
          </a:p>
          <a:p>
            <a:r>
              <a:rPr lang="en-US" sz="1800">
                <a:solidFill>
                  <a:srgbClr val="2C378E"/>
                </a:solidFill>
              </a:rPr>
              <a:t>Session 2: Understanding the Caries Process: Demineralization, Remineralization, and Biofilm Management </a:t>
            </a:r>
            <a:endParaRPr lang="en-US" sz="1800">
              <a:solidFill>
                <a:srgbClr val="2C378E"/>
              </a:solidFill>
              <a:cs typeface="Arial"/>
            </a:endParaRPr>
          </a:p>
          <a:p>
            <a:r>
              <a:rPr lang="en-US" sz="1800">
                <a:solidFill>
                  <a:srgbClr val="2C378E"/>
                </a:solidFill>
              </a:rPr>
              <a:t>Session 3: Caries as a Disease: Etiology, Risk Factors, and Protective Factors</a:t>
            </a:r>
          </a:p>
          <a:p>
            <a:r>
              <a:rPr lang="en-US" sz="1800">
                <a:solidFill>
                  <a:srgbClr val="2C378E"/>
                </a:solidFill>
              </a:rPr>
              <a:t>Session 4: Caries Risk Assessment: Identifying and Interpreting Patient Risk</a:t>
            </a:r>
          </a:p>
          <a:p>
            <a:r>
              <a:rPr lang="en-US" sz="1800">
                <a:solidFill>
                  <a:srgbClr val="2C378E"/>
                </a:solidFill>
              </a:rPr>
              <a:t>Session 5: Personalized Caries Prevention: Applying Risk-Based Strategies</a:t>
            </a:r>
          </a:p>
          <a:p>
            <a:r>
              <a:rPr lang="en-US" sz="1800">
                <a:solidFill>
                  <a:srgbClr val="2C378E"/>
                </a:solidFill>
              </a:rPr>
              <a:t>Session 6: Levels of Prevention in Dental Caries: From Primordial to Tertiary Care</a:t>
            </a:r>
          </a:p>
          <a:p>
            <a:r>
              <a:rPr lang="en-US" sz="1800">
                <a:solidFill>
                  <a:srgbClr val="2C378E"/>
                </a:solidFill>
              </a:rPr>
              <a:t>Session 7: Clinical Decision-Making: Applying Caries Risk Assessment to Patient-Centered Care</a:t>
            </a:r>
          </a:p>
          <a:p>
            <a:r>
              <a:rPr lang="en-US" sz="1800">
                <a:solidFill>
                  <a:srgbClr val="2C378E"/>
                </a:solidFill>
              </a:rPr>
              <a:t>Session 8: The Oral Microbiome and Caries: From Dysbiosis to Prevention</a:t>
            </a:r>
          </a:p>
          <a:p>
            <a:r>
              <a:rPr lang="en-US" sz="1800">
                <a:solidFill>
                  <a:srgbClr val="2C378E"/>
                </a:solidFill>
              </a:rPr>
              <a:t>Session 9: Saliva and Caries: Function, Composition, and Clinical Implications</a:t>
            </a:r>
          </a:p>
          <a:p>
            <a:r>
              <a:rPr lang="en-US" sz="1800">
                <a:solidFill>
                  <a:srgbClr val="2C378E"/>
                </a:solidFill>
              </a:rPr>
              <a:t>Session 10: Caries Risk Modification: Behavioral, Environmental, and Therapeutic Interventions</a:t>
            </a:r>
          </a:p>
          <a:p>
            <a:r>
              <a:rPr lang="en-US" sz="1800">
                <a:solidFill>
                  <a:srgbClr val="2C378E"/>
                </a:solidFill>
              </a:rPr>
              <a:t>Session 11: Integrating Caries Management: Case-Based Application and Clinical Planning</a:t>
            </a:r>
          </a:p>
          <a:p>
            <a:endParaRPr lang="en-US" sz="1800" b="1"/>
          </a:p>
        </p:txBody>
      </p:sp>
      <p:sp>
        <p:nvSpPr>
          <p:cNvPr id="505" name="Google Shape;505;p25"/>
          <p:cNvSpPr txBox="1"/>
          <p:nvPr/>
        </p:nvSpPr>
        <p:spPr>
          <a:xfrm>
            <a:off x="518500" y="291296"/>
            <a:ext cx="10470998" cy="778609"/>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accent2"/>
              </a:buClr>
              <a:buSzPts val="3600"/>
              <a:buFont typeface="Arial"/>
              <a:buNone/>
            </a:pPr>
            <a:r>
              <a:rPr lang="en-US" sz="2800" b="0" cap="none">
                <a:solidFill>
                  <a:srgbClr val="EA5328"/>
                </a:solidFill>
                <a:latin typeface="Arial"/>
                <a:ea typeface="Arial"/>
                <a:cs typeface="Arial"/>
                <a:sym typeface="Arial"/>
              </a:rPr>
              <a:t>To continue learning, explore our other sessions:</a:t>
            </a:r>
            <a:endParaRPr sz="2800">
              <a:solidFill>
                <a:srgbClr val="EA5328"/>
              </a:solidFill>
            </a:endParaRPr>
          </a:p>
        </p:txBody>
      </p:sp>
    </p:spTree>
    <p:extLst>
      <p:ext uri="{BB962C8B-B14F-4D97-AF65-F5344CB8AC3E}">
        <p14:creationId xmlns:p14="http://schemas.microsoft.com/office/powerpoint/2010/main" val="15364370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76228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C500C25-A883-BE4D-BD87-DA6A40A09BB3}"/>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3" name="Object 2" hidden="1">
                        <a:extLst>
                          <a:ext uri="{FF2B5EF4-FFF2-40B4-BE49-F238E27FC236}">
                            <a16:creationId xmlns:a16="http://schemas.microsoft.com/office/drawing/2014/main" id="{9C500C25-A883-BE4D-BD87-DA6A40A09BB3}"/>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D62668FB-0A97-4649-A3B4-150822C074A1}"/>
              </a:ext>
            </a:extLst>
          </p:cNvPr>
          <p:cNvSpPr/>
          <p:nvPr>
            <p:custDataLst>
              <p:tags r:id="rId2"/>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3200">
              <a:latin typeface="Arial" panose="020B0604020202020204" pitchFamily="34" charset="0"/>
              <a:ea typeface="+mj-ea"/>
              <a:sym typeface="Arial" panose="020B0604020202020204" pitchFamily="34" charset="0"/>
            </a:endParaRPr>
          </a:p>
        </p:txBody>
      </p:sp>
      <p:sp>
        <p:nvSpPr>
          <p:cNvPr id="6" name="Title 5">
            <a:extLst>
              <a:ext uri="{FF2B5EF4-FFF2-40B4-BE49-F238E27FC236}">
                <a16:creationId xmlns:a16="http://schemas.microsoft.com/office/drawing/2014/main" id="{A1A42BEB-8A33-9B47-9357-5E125376C6CA}"/>
              </a:ext>
            </a:extLst>
          </p:cNvPr>
          <p:cNvSpPr>
            <a:spLocks noGrp="1"/>
          </p:cNvSpPr>
          <p:nvPr>
            <p:ph type="title"/>
          </p:nvPr>
        </p:nvSpPr>
        <p:spPr>
          <a:xfrm>
            <a:off x="685800" y="486167"/>
            <a:ext cx="10820400" cy="966701"/>
          </a:xfrm>
        </p:spPr>
        <p:txBody>
          <a:bodyPr/>
          <a:lstStyle/>
          <a:p>
            <a:r>
              <a:rPr lang="en-US"/>
              <a:t>Quantity vs. Quality</a:t>
            </a:r>
          </a:p>
        </p:txBody>
      </p:sp>
      <p:pic>
        <p:nvPicPr>
          <p:cNvPr id="14" name="Content Placeholder 13">
            <a:extLst>
              <a:ext uri="{FF2B5EF4-FFF2-40B4-BE49-F238E27FC236}">
                <a16:creationId xmlns:a16="http://schemas.microsoft.com/office/drawing/2014/main" id="{7327F7A2-4289-CC4E-A052-FDDD3FDED870}"/>
              </a:ext>
            </a:extLst>
          </p:cNvPr>
          <p:cNvPicPr>
            <a:picLocks noGrp="1" noChangeAspect="1"/>
          </p:cNvPicPr>
          <p:nvPr>
            <p:ph idx="1"/>
          </p:nvPr>
        </p:nvPicPr>
        <p:blipFill>
          <a:blip>
            <a:extLst>
              <a:ext uri="{96DAC541-7B7A-43D3-8B79-37D633B846F1}">
                <asvg:svgBlip xmlns:asvg="http://schemas.microsoft.com/office/drawing/2016/SVG/main" r:embed="rId7"/>
              </a:ext>
            </a:extLst>
          </a:blip>
          <a:stretch>
            <a:fillRect/>
          </a:stretch>
        </p:blipFill>
        <p:spPr>
          <a:xfrm>
            <a:off x="1901687" y="318816"/>
            <a:ext cx="8388626" cy="6291470"/>
          </a:xfrm>
        </p:spPr>
      </p:pic>
    </p:spTree>
    <p:extLst>
      <p:ext uri="{BB962C8B-B14F-4D97-AF65-F5344CB8AC3E}">
        <p14:creationId xmlns:p14="http://schemas.microsoft.com/office/powerpoint/2010/main" val="28472665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FB99D7C2-E624-5D4C-874B-CEE5B3E4038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830952" y="486167"/>
            <a:ext cx="7367075" cy="5525306"/>
          </a:xfrm>
          <a:prstGeom prst="rect">
            <a:avLst/>
          </a:prstGeom>
        </p:spPr>
      </p:pic>
      <p:graphicFrame>
        <p:nvGraphicFramePr>
          <p:cNvPr id="3" name="Object 2" hidden="1">
            <a:extLst>
              <a:ext uri="{FF2B5EF4-FFF2-40B4-BE49-F238E27FC236}">
                <a16:creationId xmlns:a16="http://schemas.microsoft.com/office/drawing/2014/main" id="{9C500C25-A883-BE4D-BD87-DA6A40A09BB3}"/>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3" name="Object 2" hidden="1">
                        <a:extLst>
                          <a:ext uri="{FF2B5EF4-FFF2-40B4-BE49-F238E27FC236}">
                            <a16:creationId xmlns:a16="http://schemas.microsoft.com/office/drawing/2014/main" id="{9C500C25-A883-BE4D-BD87-DA6A40A09BB3}"/>
                          </a:ext>
                        </a:extLst>
                      </p:cNvPr>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D62668FB-0A97-4649-A3B4-150822C074A1}"/>
              </a:ext>
            </a:extLst>
          </p:cNvPr>
          <p:cNvSpPr/>
          <p:nvPr>
            <p:custDataLst>
              <p:tags r:id="rId2"/>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3200">
              <a:latin typeface="Arial" panose="020B0604020202020204" pitchFamily="34" charset="0"/>
              <a:ea typeface="+mj-ea"/>
              <a:sym typeface="Arial" panose="020B0604020202020204" pitchFamily="34" charset="0"/>
            </a:endParaRPr>
          </a:p>
        </p:txBody>
      </p:sp>
      <p:pic>
        <p:nvPicPr>
          <p:cNvPr id="10" name="Content Placeholder 9">
            <a:extLst>
              <a:ext uri="{FF2B5EF4-FFF2-40B4-BE49-F238E27FC236}">
                <a16:creationId xmlns:a16="http://schemas.microsoft.com/office/drawing/2014/main" id="{BDD42094-FFE5-BC4C-BE59-605F5160E0E8}"/>
              </a:ext>
            </a:extLst>
          </p:cNvPr>
          <p:cNvPicPr>
            <a:picLocks noGrp="1" noChangeAspect="1"/>
          </p:cNvPicPr>
          <p:nvPr>
            <p:ph idx="1"/>
          </p:nvPr>
        </p:nvPicPr>
        <p:blipFill>
          <a:blip>
            <a:extLst>
              <a:ext uri="{96DAC541-7B7A-43D3-8B79-37D633B846F1}">
                <asvg:svgBlip xmlns:asvg="http://schemas.microsoft.com/office/drawing/2016/SVG/main" r:embed="rId8"/>
              </a:ext>
            </a:extLst>
          </a:blip>
          <a:stretch>
            <a:fillRect/>
          </a:stretch>
        </p:blipFill>
        <p:spPr>
          <a:xfrm>
            <a:off x="4891071" y="2953536"/>
            <a:ext cx="4557729" cy="3418297"/>
          </a:xfrm>
        </p:spPr>
      </p:pic>
    </p:spTree>
    <p:extLst>
      <p:ext uri="{BB962C8B-B14F-4D97-AF65-F5344CB8AC3E}">
        <p14:creationId xmlns:p14="http://schemas.microsoft.com/office/powerpoint/2010/main" val="8273473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Remineralization</a:t>
            </a:r>
          </a:p>
        </p:txBody>
      </p:sp>
      <p:sp>
        <p:nvSpPr>
          <p:cNvPr id="10" name="TextBox 9">
            <a:extLst>
              <a:ext uri="{FF2B5EF4-FFF2-40B4-BE49-F238E27FC236}">
                <a16:creationId xmlns:a16="http://schemas.microsoft.com/office/drawing/2014/main" id="{202E2C31-D192-7A4D-5AA6-3B6FA3AEF6B1}"/>
              </a:ext>
            </a:extLst>
          </p:cNvPr>
          <p:cNvSpPr txBox="1"/>
          <p:nvPr/>
        </p:nvSpPr>
        <p:spPr>
          <a:xfrm>
            <a:off x="685800" y="1448454"/>
            <a:ext cx="6236804" cy="1200329"/>
          </a:xfrm>
          <a:prstGeom prst="rect">
            <a:avLst/>
          </a:prstGeom>
          <a:noFill/>
        </p:spPr>
        <p:txBody>
          <a:bodyPr wrap="square">
            <a:spAutoFit/>
          </a:bodyPr>
          <a:lstStyle/>
          <a:p>
            <a:pPr marL="342900" indent="-342900">
              <a:buFont typeface="Arial" panose="020B0604020202020204" pitchFamily="34" charset="0"/>
              <a:buChar char="•"/>
            </a:pPr>
            <a:r>
              <a:rPr lang="en-US" sz="2400"/>
              <a:t>Saliva contains calcium and phosphate</a:t>
            </a:r>
          </a:p>
          <a:p>
            <a:pPr marL="342900" indent="-342900">
              <a:buFont typeface="Arial" panose="020B0604020202020204" pitchFamily="34" charset="0"/>
              <a:buChar char="•"/>
            </a:pPr>
            <a:r>
              <a:rPr lang="en-US" sz="2400"/>
              <a:t>Supports enamel repair</a:t>
            </a:r>
          </a:p>
          <a:p>
            <a:pPr marL="342900" indent="-342900">
              <a:buFont typeface="Arial" panose="020B0604020202020204" pitchFamily="34" charset="0"/>
              <a:buChar char="•"/>
            </a:pPr>
            <a:r>
              <a:rPr lang="en-US" sz="2400"/>
              <a:t>Prevents mineral loss</a:t>
            </a:r>
          </a:p>
        </p:txBody>
      </p:sp>
      <p:sp>
        <p:nvSpPr>
          <p:cNvPr id="11" name="Text Placeholder 10">
            <a:extLst>
              <a:ext uri="{FF2B5EF4-FFF2-40B4-BE49-F238E27FC236}">
                <a16:creationId xmlns:a16="http://schemas.microsoft.com/office/drawing/2014/main" id="{405A2EFC-A13F-BA57-70FC-339160B918E1}"/>
              </a:ext>
            </a:extLst>
          </p:cNvPr>
          <p:cNvSpPr txBox="1">
            <a:spLocks/>
          </p:cNvSpPr>
          <p:nvPr/>
        </p:nvSpPr>
        <p:spPr>
          <a:xfrm>
            <a:off x="2743200" y="6255014"/>
            <a:ext cx="8051800" cy="355272"/>
          </a:xfrm>
          <a:prstGeom prst="rect">
            <a:avLst/>
          </a:prstGeom>
        </p:spPr>
        <p:txBody>
          <a:bodyPr/>
          <a:lstStyle>
            <a:lvl1pPr marL="0" indent="0" algn="l" defTabSz="457200" rtl="0" eaLnBrk="1" latinLnBrk="0" hangingPunct="1">
              <a:lnSpc>
                <a:spcPct val="110000"/>
              </a:lnSpc>
              <a:spcBef>
                <a:spcPts val="0"/>
              </a:spcBef>
              <a:buFont typeface="Arial"/>
              <a:buNone/>
              <a:defRPr sz="2400" kern="1200">
                <a:solidFill>
                  <a:schemeClr val="tx1"/>
                </a:solidFill>
                <a:latin typeface="+mn-lt"/>
                <a:ea typeface="+mn-ea"/>
                <a:cs typeface="+mn-cs"/>
              </a:defRPr>
            </a:lvl1pPr>
            <a:lvl2pPr marL="234950" indent="-227013"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2pPr>
            <a:lvl3pPr marL="460375" indent="-225425"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3pPr>
            <a:lvl4pPr marL="685800" indent="-225425"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4pPr>
            <a:lvl5pPr marL="920750" indent="-234950"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a:t>Image modified from: John Featherstone, “Dental caries: A dynamic disease process,” </a:t>
            </a:r>
            <a:r>
              <a:rPr lang="en-US" sz="800" i="1"/>
              <a:t>Australian Dental Journal</a:t>
            </a:r>
            <a:r>
              <a:rPr lang="en-US" sz="800"/>
              <a:t>, 53(3), (2018) 286–291, https://</a:t>
            </a:r>
            <a:r>
              <a:rPr lang="en-US" sz="800" err="1"/>
              <a:t>doi.org</a:t>
            </a:r>
            <a:r>
              <a:rPr lang="en-US" sz="800"/>
              <a:t>/10.1111/j.1834-7819.2008.00064.x.</a:t>
            </a:r>
          </a:p>
          <a:p>
            <a:endParaRPr lang="en-US" sz="800"/>
          </a:p>
        </p:txBody>
      </p:sp>
      <p:pic>
        <p:nvPicPr>
          <p:cNvPr id="3" name="Picture 2" descr="A diagram of a crystal&#10;&#10;AI-generated content may be incorrect.">
            <a:extLst>
              <a:ext uri="{FF2B5EF4-FFF2-40B4-BE49-F238E27FC236}">
                <a16:creationId xmlns:a16="http://schemas.microsoft.com/office/drawing/2014/main" id="{63C3F971-2BB9-ACD6-1BA3-630569696283}"/>
              </a:ext>
            </a:extLst>
          </p:cNvPr>
          <p:cNvPicPr>
            <a:picLocks noChangeAspect="1"/>
          </p:cNvPicPr>
          <p:nvPr/>
        </p:nvPicPr>
        <p:blipFill>
          <a:blip r:embed="rId3"/>
          <a:stretch>
            <a:fillRect/>
          </a:stretch>
        </p:blipFill>
        <p:spPr>
          <a:xfrm>
            <a:off x="5685156" y="1925052"/>
            <a:ext cx="6022002" cy="450515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C500C25-A883-BE4D-BD87-DA6A40A09BB3}"/>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3" name="Object 2" hidden="1">
                        <a:extLst>
                          <a:ext uri="{FF2B5EF4-FFF2-40B4-BE49-F238E27FC236}">
                            <a16:creationId xmlns:a16="http://schemas.microsoft.com/office/drawing/2014/main" id="{9C500C25-A883-BE4D-BD87-DA6A40A09BB3}"/>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D62668FB-0A97-4649-A3B4-150822C074A1}"/>
              </a:ext>
            </a:extLst>
          </p:cNvPr>
          <p:cNvSpPr/>
          <p:nvPr>
            <p:custDataLst>
              <p:tags r:id="rId2"/>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3200">
              <a:latin typeface="Arial" panose="020B0604020202020204" pitchFamily="34" charset="0"/>
              <a:ea typeface="+mj-ea"/>
              <a:sym typeface="Arial" panose="020B0604020202020204" pitchFamily="34" charset="0"/>
            </a:endParaRPr>
          </a:p>
        </p:txBody>
      </p:sp>
      <p:sp>
        <p:nvSpPr>
          <p:cNvPr id="7" name="Title 6">
            <a:extLst>
              <a:ext uri="{FF2B5EF4-FFF2-40B4-BE49-F238E27FC236}">
                <a16:creationId xmlns:a16="http://schemas.microsoft.com/office/drawing/2014/main" id="{0CF9AA25-0891-EE48-82E8-15E72F32B998}"/>
              </a:ext>
            </a:extLst>
          </p:cNvPr>
          <p:cNvSpPr>
            <a:spLocks noGrp="1"/>
          </p:cNvSpPr>
          <p:nvPr>
            <p:ph type="title"/>
          </p:nvPr>
        </p:nvSpPr>
        <p:spPr/>
        <p:txBody>
          <a:bodyPr/>
          <a:lstStyle/>
          <a:p>
            <a:r>
              <a:rPr lang="en-US"/>
              <a:t>Saliva</a:t>
            </a:r>
          </a:p>
        </p:txBody>
      </p:sp>
      <p:pic>
        <p:nvPicPr>
          <p:cNvPr id="4" name="Graphic 3">
            <a:extLst>
              <a:ext uri="{FF2B5EF4-FFF2-40B4-BE49-F238E27FC236}">
                <a16:creationId xmlns:a16="http://schemas.microsoft.com/office/drawing/2014/main" id="{93D1717A-53CF-804F-A45A-491E13794F57}"/>
              </a:ext>
            </a:extLst>
          </p:cNvPr>
          <p:cNvPicPr>
            <a:picLocks noChangeAspect="1"/>
          </p:cNvPicPr>
          <p:nvPr/>
        </p:nvPicPr>
        <p:blipFill>
          <a:blip>
            <a:extLst>
              <a:ext uri="{96DAC541-7B7A-43D3-8B79-37D633B846F1}">
                <asvg:svgBlip xmlns:asvg="http://schemas.microsoft.com/office/drawing/2016/SVG/main" r:embed="rId7"/>
              </a:ext>
            </a:extLst>
          </a:blip>
          <a:srcRect l="20688" r="24816"/>
          <a:stretch>
            <a:fillRect/>
          </a:stretch>
        </p:blipFill>
        <p:spPr>
          <a:xfrm>
            <a:off x="6096000" y="486167"/>
            <a:ext cx="3753852" cy="5166252"/>
          </a:xfrm>
          <a:prstGeom prst="rect">
            <a:avLst/>
          </a:prstGeom>
        </p:spPr>
      </p:pic>
      <p:pic>
        <p:nvPicPr>
          <p:cNvPr id="6" name="Graphic 5">
            <a:extLst>
              <a:ext uri="{FF2B5EF4-FFF2-40B4-BE49-F238E27FC236}">
                <a16:creationId xmlns:a16="http://schemas.microsoft.com/office/drawing/2014/main" id="{D959C415-AF88-6149-8EF9-E78779C423F9}"/>
              </a:ext>
            </a:extLst>
          </p:cNvPr>
          <p:cNvPicPr>
            <a:picLocks noChangeAspect="1"/>
          </p:cNvPicPr>
          <p:nvPr/>
        </p:nvPicPr>
        <p:blipFill>
          <a:blip>
            <a:extLst>
              <a:ext uri="{96DAC541-7B7A-43D3-8B79-37D633B846F1}">
                <asvg:svgBlip xmlns:asvg="http://schemas.microsoft.com/office/drawing/2016/SVG/main" r:embed="rId8"/>
              </a:ext>
            </a:extLst>
          </a:blip>
          <a:srcRect l="22309" r="23195"/>
          <a:stretch>
            <a:fillRect/>
          </a:stretch>
        </p:blipFill>
        <p:spPr>
          <a:xfrm>
            <a:off x="2562726" y="486167"/>
            <a:ext cx="3753852" cy="5166252"/>
          </a:xfrm>
          <a:prstGeom prst="rect">
            <a:avLst/>
          </a:prstGeom>
        </p:spPr>
      </p:pic>
      <p:sp>
        <p:nvSpPr>
          <p:cNvPr id="2" name="Text Placeholder 10">
            <a:extLst>
              <a:ext uri="{FF2B5EF4-FFF2-40B4-BE49-F238E27FC236}">
                <a16:creationId xmlns:a16="http://schemas.microsoft.com/office/drawing/2014/main" id="{57C5CCBC-D09C-4D56-AD70-71A0DB92F388}"/>
              </a:ext>
            </a:extLst>
          </p:cNvPr>
          <p:cNvSpPr txBox="1">
            <a:spLocks/>
          </p:cNvSpPr>
          <p:nvPr/>
        </p:nvSpPr>
        <p:spPr>
          <a:xfrm>
            <a:off x="2422357" y="5773750"/>
            <a:ext cx="9224211" cy="966701"/>
          </a:xfrm>
          <a:prstGeom prst="rect">
            <a:avLst/>
          </a:prstGeom>
        </p:spPr>
        <p:txBody>
          <a:bodyPr/>
          <a:lstStyle>
            <a:lvl1pPr marL="0" indent="0" algn="l" defTabSz="457200" rtl="0" eaLnBrk="1" latinLnBrk="0" hangingPunct="1">
              <a:lnSpc>
                <a:spcPct val="110000"/>
              </a:lnSpc>
              <a:spcBef>
                <a:spcPts val="0"/>
              </a:spcBef>
              <a:buFont typeface="Arial"/>
              <a:buNone/>
              <a:defRPr sz="2400" kern="1200">
                <a:solidFill>
                  <a:schemeClr val="tx1"/>
                </a:solidFill>
                <a:latin typeface="+mn-lt"/>
                <a:ea typeface="+mn-ea"/>
                <a:cs typeface="+mn-cs"/>
              </a:defRPr>
            </a:lvl1pPr>
            <a:lvl2pPr marL="234950" indent="-227013"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2pPr>
            <a:lvl3pPr marL="460375" indent="-225425"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3pPr>
            <a:lvl4pPr marL="685800" indent="-225425"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4pPr>
            <a:lvl5pPr marL="920750" indent="-234950"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defTabSz="914400">
              <a:lnSpc>
                <a:spcPct val="100000"/>
              </a:lnSpc>
              <a:defRPr/>
            </a:pPr>
            <a:r>
              <a:rPr lang="en-US" sz="800"/>
              <a:t>Maria </a:t>
            </a:r>
            <a:r>
              <a:rPr lang="en-US" sz="800" err="1"/>
              <a:t>Greabu</a:t>
            </a:r>
            <a:r>
              <a:rPr lang="en-US" sz="800"/>
              <a:t>, Maurizio Battino, Maria </a:t>
            </a:r>
            <a:r>
              <a:rPr lang="en-US" sz="800" err="1"/>
              <a:t>Mohora</a:t>
            </a:r>
            <a:r>
              <a:rPr lang="en-US" sz="800"/>
              <a:t> et al., “Saliva—a diagnostic window to the body, both in health and in disease,” </a:t>
            </a:r>
            <a:r>
              <a:rPr lang="en-US" sz="800" i="1"/>
              <a:t>J Med Life,</a:t>
            </a:r>
            <a:r>
              <a:rPr lang="en-US" sz="800"/>
              <a:t> </a:t>
            </a:r>
            <a:r>
              <a:rPr lang="en-US" sz="800" i="1"/>
              <a:t>2</a:t>
            </a:r>
            <a:r>
              <a:rPr lang="en-US" sz="800"/>
              <a:t>(2), (2009) 124–132, https://</a:t>
            </a:r>
            <a:r>
              <a:rPr lang="en-US" sz="800" err="1"/>
              <a:t>pubmed.ncbi.nlm.nih.gov</a:t>
            </a:r>
            <a:r>
              <a:rPr lang="en-US" sz="800"/>
              <a:t>/20108531/.</a:t>
            </a:r>
          </a:p>
          <a:p>
            <a:pPr lvl="0" defTabSz="914400">
              <a:lnSpc>
                <a:spcPct val="100000"/>
              </a:lnSpc>
              <a:defRPr/>
            </a:pPr>
            <a:endParaRPr lang="en-US" sz="800"/>
          </a:p>
          <a:p>
            <a:pPr lvl="0" defTabSz="914400">
              <a:lnSpc>
                <a:spcPct val="100000"/>
              </a:lnSpc>
              <a:defRPr/>
            </a:pPr>
            <a:r>
              <a:rPr lang="en-US" sz="800"/>
              <a:t>Mohammad Javaid, Ahad Ahmed, Robert Durand, Simon Tran, “Saliva as a diagnostic tool for oral and systemic diseases,” </a:t>
            </a:r>
            <a:r>
              <a:rPr lang="en-US" sz="800" i="1"/>
              <a:t>Journal of Oral Biology and Craniofacial Research, </a:t>
            </a:r>
            <a:r>
              <a:rPr lang="en-US" sz="800"/>
              <a:t>(2016) 6(1):66–75, doi:10.1016/j.jobcr.2015.08.006.</a:t>
            </a:r>
          </a:p>
          <a:p>
            <a:endParaRPr lang="en-US" sz="800"/>
          </a:p>
          <a:p>
            <a:r>
              <a:rPr lang="en-US" sz="800"/>
              <a:t>David Wong, ”</a:t>
            </a:r>
            <a:r>
              <a:rPr lang="en-US" sz="800" err="1"/>
              <a:t>Salivaomics</a:t>
            </a:r>
            <a:r>
              <a:rPr lang="en-US" sz="800"/>
              <a:t>,” </a:t>
            </a:r>
            <a:r>
              <a:rPr lang="en-US" sz="800" i="1"/>
              <a:t>The Journal of the. American Dental Association</a:t>
            </a:r>
            <a:r>
              <a:rPr lang="en-US" sz="800"/>
              <a:t>, 143 (2012) 19S-24S, https://</a:t>
            </a:r>
            <a:r>
              <a:rPr lang="en-US" sz="800" err="1"/>
              <a:t>jada.ada.org</a:t>
            </a:r>
            <a:r>
              <a:rPr lang="en-US" sz="800"/>
              <a:t>/article/S0002-8177(14)63755-7/</a:t>
            </a:r>
            <a:r>
              <a:rPr lang="en-US" sz="800" err="1"/>
              <a:t>fulltext</a:t>
            </a:r>
            <a:r>
              <a:rPr lang="en-US" sz="800"/>
              <a:t>. </a:t>
            </a:r>
          </a:p>
        </p:txBody>
      </p:sp>
    </p:spTree>
    <p:extLst>
      <p:ext uri="{BB962C8B-B14F-4D97-AF65-F5344CB8AC3E}">
        <p14:creationId xmlns:p14="http://schemas.microsoft.com/office/powerpoint/2010/main" val="42608705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C500C25-A883-BE4D-BD87-DA6A40A09BB3}"/>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3" name="Object 2" hidden="1">
                        <a:extLst>
                          <a:ext uri="{FF2B5EF4-FFF2-40B4-BE49-F238E27FC236}">
                            <a16:creationId xmlns:a16="http://schemas.microsoft.com/office/drawing/2014/main" id="{9C500C25-A883-BE4D-BD87-DA6A40A09BB3}"/>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D62668FB-0A97-4649-A3B4-150822C074A1}"/>
              </a:ext>
            </a:extLst>
          </p:cNvPr>
          <p:cNvSpPr/>
          <p:nvPr>
            <p:custDataLst>
              <p:tags r:id="rId2"/>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3200">
              <a:latin typeface="Arial" panose="020B0604020202020204" pitchFamily="34" charset="0"/>
              <a:ea typeface="+mj-ea"/>
              <a:sym typeface="Arial" panose="020B0604020202020204" pitchFamily="34" charset="0"/>
            </a:endParaRPr>
          </a:p>
        </p:txBody>
      </p:sp>
      <p:sp>
        <p:nvSpPr>
          <p:cNvPr id="6" name="Title 5">
            <a:extLst>
              <a:ext uri="{FF2B5EF4-FFF2-40B4-BE49-F238E27FC236}">
                <a16:creationId xmlns:a16="http://schemas.microsoft.com/office/drawing/2014/main" id="{A1A42BEB-8A33-9B47-9357-5E125376C6CA}"/>
              </a:ext>
            </a:extLst>
          </p:cNvPr>
          <p:cNvSpPr>
            <a:spLocks noGrp="1"/>
          </p:cNvSpPr>
          <p:nvPr>
            <p:ph type="title"/>
          </p:nvPr>
        </p:nvSpPr>
        <p:spPr>
          <a:xfrm>
            <a:off x="685800" y="486167"/>
            <a:ext cx="10820400" cy="966701"/>
          </a:xfrm>
        </p:spPr>
        <p:txBody>
          <a:bodyPr/>
          <a:lstStyle/>
          <a:p>
            <a:r>
              <a:rPr lang="en-US"/>
              <a:t>Effects on Saliva</a:t>
            </a:r>
          </a:p>
        </p:txBody>
      </p:sp>
      <p:pic>
        <p:nvPicPr>
          <p:cNvPr id="9" name="Graphic 8">
            <a:extLst>
              <a:ext uri="{FF2B5EF4-FFF2-40B4-BE49-F238E27FC236}">
                <a16:creationId xmlns:a16="http://schemas.microsoft.com/office/drawing/2014/main" id="{C7C9C6F7-6010-064F-A151-EFBC34AE960D}"/>
              </a:ext>
            </a:extLst>
          </p:cNvPr>
          <p:cNvPicPr>
            <a:picLocks noChangeAspect="1"/>
          </p:cNvPicPr>
          <p:nvPr/>
        </p:nvPicPr>
        <p:blipFill>
          <a:blip>
            <a:alphaModFix/>
            <a:extLst>
              <a:ext uri="{96DAC541-7B7A-43D3-8B79-37D633B846F1}">
                <asvg:svgBlip xmlns:asvg="http://schemas.microsoft.com/office/drawing/2016/SVG/main" r:embed="rId7"/>
              </a:ext>
            </a:extLst>
          </a:blip>
          <a:stretch>
            <a:fillRect/>
          </a:stretch>
        </p:blipFill>
        <p:spPr>
          <a:xfrm>
            <a:off x="4876800" y="173121"/>
            <a:ext cx="8503375" cy="6377531"/>
          </a:xfrm>
          <a:prstGeom prst="rect">
            <a:avLst/>
          </a:prstGeom>
        </p:spPr>
      </p:pic>
      <p:graphicFrame>
        <p:nvGraphicFramePr>
          <p:cNvPr id="2" name="Diagram 1">
            <a:extLst>
              <a:ext uri="{FF2B5EF4-FFF2-40B4-BE49-F238E27FC236}">
                <a16:creationId xmlns:a16="http://schemas.microsoft.com/office/drawing/2014/main" id="{7070F9C7-5BC3-7424-320D-4E30D452E68E}"/>
              </a:ext>
            </a:extLst>
          </p:cNvPr>
          <p:cNvGraphicFramePr/>
          <p:nvPr>
            <p:extLst>
              <p:ext uri="{D42A27DB-BD31-4B8C-83A1-F6EECF244321}">
                <p14:modId xmlns:p14="http://schemas.microsoft.com/office/powerpoint/2010/main" val="3965576429"/>
              </p:ext>
            </p:extLst>
          </p:nvPr>
        </p:nvGraphicFramePr>
        <p:xfrm>
          <a:off x="1532021" y="969877"/>
          <a:ext cx="9127958" cy="491824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06858860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W27L6EdDidOvGOV5d.IRWQ"/>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W27L6EdDidOvGOV5d.IRWQ"/>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W27L6EdDidOvGOV5d.IRWQ"/>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W27L6EdDidOvGOV5d.IRWQ"/>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W27L6EdDidOvGOV5d.IRWQ"/>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DW2Z7MfvGxS9aoQIdSMaeQ"/>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5TcI0vJ6Ob6SEH_.MOmP9Q"/>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W27L6EdDidOvGOV5d.IRW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W27L6EdDidOvGOV5d.IRWQ"/>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W27L6EdDidOvGOV5d.IRWQ"/>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W27L6EdDidOvGOV5d.IRWQ"/>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W27L6EdDidOvGOV5d.IRWQ"/>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W27L6EdDidOvGOV5d.IRW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W27L6EdDidOvGOV5d.IRWQ"/>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W27L6EdDidOvGOV5d.IRWQ"/>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1Nl44yhZjPNCnBYi9k3zkQ"/>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1Nl44yhZjPNCnBYi9k3zkQ"/>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1Nl44yhZjPNCnBYi9k3zk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W27L6EdDidOvGOV5d.IRWQ"/>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W27L6EdDidOvGOV5d.IRWQ"/>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W27L6EdDidOvGOV5d.IRWQ"/>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np1Hcntb8X2mXyd.XI5SYg"/>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W27L6EdDidOvGOV5d.IRW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W27L6EdDidOvGOV5d.IRWQ"/>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W27L6EdDidOvGOV5d.IRWQ"/>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W27L6EdDidOvGOV5d.IRWQ"/>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W27L6EdDidOvGOV5d.IRWQ"/>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W27L6EdDidOvGOV5d.IRWQ"/>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W27L6EdDidOvGOV5d.IRWQ"/>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W27L6EdDidOvGOV5d.IRWQ"/>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W27L6EdDidOvGOV5d.IRWQ"/>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W27L6EdDidOvGOV5d.IRWQ"/>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W27L6EdDidOvGOV5d.IRW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np1Hcntb8X2mXyd.XI5SYg"/>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W27L6EdDidOvGOV5d.IRWQ"/>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W27L6EdDidOvGOV5d.IRWQ"/>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np1Hcntb8X2mXyd.XI5SYg"/>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W27L6EdDidOvGOV5d.IRWQ"/>
</p:tagLst>
</file>

<file path=ppt/theme/theme1.xml><?xml version="1.0" encoding="utf-8"?>
<a:theme xmlns:a="http://schemas.openxmlformats.org/drawingml/2006/main" name="CQ_Template_2020">
  <a:themeElements>
    <a:clrScheme name="CQ Theme v3">
      <a:dk1>
        <a:srgbClr val="000000"/>
      </a:dk1>
      <a:lt1>
        <a:srgbClr val="FFFFFF"/>
      </a:lt1>
      <a:dk2>
        <a:srgbClr val="2C378E"/>
      </a:dk2>
      <a:lt2>
        <a:srgbClr val="4F9CCF"/>
      </a:lt2>
      <a:accent1>
        <a:srgbClr val="F0B323"/>
      </a:accent1>
      <a:accent2>
        <a:srgbClr val="EA5328"/>
      </a:accent2>
      <a:accent3>
        <a:srgbClr val="4CD6CC"/>
      </a:accent3>
      <a:accent4>
        <a:srgbClr val="9A9AE2"/>
      </a:accent4>
      <a:accent5>
        <a:srgbClr val="3A913F"/>
      </a:accent5>
      <a:accent6>
        <a:srgbClr val="9CD832"/>
      </a:accent6>
      <a:hlink>
        <a:srgbClr val="2C378E"/>
      </a:hlink>
      <a:folHlink>
        <a:srgbClr val="4F9CC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CEBF5"/>
        </a:solidFill>
        <a:ln>
          <a:noFill/>
        </a:ln>
        <a:effectLst/>
      </a:spPr>
      <a:bodyPr rtlCol="0" anchor="ctr"/>
      <a:lstStyle>
        <a:defPPr algn="ctr">
          <a:defRPr>
            <a:solidFill>
              <a:schemeClr val="tx2"/>
            </a:solidFill>
          </a:defRPr>
        </a:defPPr>
      </a:lstStyle>
      <a:style>
        <a:lnRef idx="1">
          <a:schemeClr val="accent1"/>
        </a:lnRef>
        <a:fillRef idx="3">
          <a:schemeClr val="accent1"/>
        </a:fillRef>
        <a:effectRef idx="2">
          <a:schemeClr val="accent1"/>
        </a:effectRef>
        <a:fontRef idx="minor">
          <a:schemeClr val="lt1"/>
        </a:fontRef>
      </a:style>
    </a:spDef>
    <a:lnDef>
      <a:spPr>
        <a:ln w="1270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areQuest Institute widescreen_rev721" id="{230C2DAB-64DC-7245-A043-55EE680C5466}" vid="{1A531F04-CB8F-554E-A439-92ADF94F2BE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171A02DDD288A47B6349D79D2BC7DBE" ma:contentTypeVersion="24" ma:contentTypeDescription="Create a new document." ma:contentTypeScope="" ma:versionID="574cf4b15a3329a7e312d2ceadc54079">
  <xsd:schema xmlns:xsd="http://www.w3.org/2001/XMLSchema" xmlns:xs="http://www.w3.org/2001/XMLSchema" xmlns:p="http://schemas.microsoft.com/office/2006/metadata/properties" xmlns:ns1="http://schemas.microsoft.com/sharepoint/v3" xmlns:ns2="db61073a-66ec-472b-b328-3a823e43552a" xmlns:ns3="e7bedb6b-deba-4604-9872-5c8387a7599f" targetNamespace="http://schemas.microsoft.com/office/2006/metadata/properties" ma:root="true" ma:fieldsID="b3202f0348c7cb48c28f9da77a3fadbf" ns1:_="" ns2:_="" ns3:_="">
    <xsd:import namespace="http://schemas.microsoft.com/sharepoint/v3"/>
    <xsd:import namespace="db61073a-66ec-472b-b328-3a823e43552a"/>
    <xsd:import namespace="e7bedb6b-deba-4604-9872-5c8387a7599f"/>
    <xsd:element name="properties">
      <xsd:complexType>
        <xsd:sequence>
          <xsd:element name="documentManagement">
            <xsd:complexType>
              <xsd:all>
                <xsd:element ref="ns2:Usedon" minOccurs="0"/>
                <xsd:element ref="ns3:SharedWithUsers" minOccurs="0"/>
                <xsd:element ref="ns3:SharedWithDetails" minOccurs="0"/>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3:TaxCatchAll" minOccurs="0"/>
                <xsd:element ref="ns2:MediaServiceOCR" minOccurs="0"/>
                <xsd:element ref="ns2:MediaServiceGenerationTime" minOccurs="0"/>
                <xsd:element ref="ns2:MediaServiceEventHashCode" minOccurs="0"/>
                <xsd:element ref="ns2:MediaServiceLocation" minOccurs="0"/>
                <xsd:element ref="ns1:_ip_UnifiedCompliancePolicyProperties" minOccurs="0"/>
                <xsd:element ref="ns1:_ip_UnifiedCompliancePolicyUIAction" minOccurs="0"/>
                <xsd:element ref="ns2:MediaServiceObjectDetectorVersions" minOccurs="0"/>
                <xsd:element ref="ns2:MediaServiceSearchProperties" minOccurs="0"/>
                <xsd:element ref="ns2:lcf76f155ced4ddcb4097134ff3c332f"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ma:readOnly="false">
      <xsd:simpleType>
        <xsd:restriction base="dms:Note"/>
      </xsd:simpleType>
    </xsd:element>
    <xsd:element name="_ip_UnifiedCompliancePolicyUIAction" ma:index="22"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b61073a-66ec-472b-b328-3a823e43552a" elementFormDefault="qualified">
    <xsd:import namespace="http://schemas.microsoft.com/office/2006/documentManagement/types"/>
    <xsd:import namespace="http://schemas.microsoft.com/office/infopath/2007/PartnerControls"/>
    <xsd:element name="Usedon" ma:index="2" nillable="true" ma:displayName="Used on" ma:description="Places photo was used" ma:format="Dropdown" ma:internalName="Usedon" ma:readOnly="false">
      <xsd:simpleType>
        <xsd:restriction base="dms:Note">
          <xsd:maxLength value="255"/>
        </xsd:restriction>
      </xsd:simple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hidden="true" ma:internalName="MediaServiceKeyPoints" ma:readOnly="true">
      <xsd:simpleType>
        <xsd:restriction base="dms:Note"/>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CR" ma:index="17" nillable="true" ma:displayName="Extracted Text" ma:hidden="true" ma:internalName="MediaServiceOCR" ma:readOnly="true">
      <xsd:simpleType>
        <xsd:restriction base="dms:Note"/>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hidden="true"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05280c84-7510-474e-b165-8a8d3f841a45" ma:termSetId="09814cd3-568e-fe90-9814-8d621ff8fb84" ma:anchorId="fba54fb3-c3e1-fe81-a776-ca4b69148c4d" ma:open="true" ma:isKeyword="false">
      <xsd:complexType>
        <xsd:sequence>
          <xsd:element ref="pc:Terms" minOccurs="0" maxOccurs="1"/>
        </xsd:sequence>
      </xsd:complex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7bedb6b-deba-4604-9872-5c8387a7599f" elementFormDefault="qualified">
    <xsd:import namespace="http://schemas.microsoft.com/office/2006/documentManagement/types"/>
    <xsd:import namespace="http://schemas.microsoft.com/office/infopath/2007/PartnerControls"/>
    <xsd:element name="SharedWithUsers" ma:index="8"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hidden="true" ma:internalName="SharedWithDetails" ma:readOnly="true">
      <xsd:simpleType>
        <xsd:restriction base="dms:Note"/>
      </xsd:simpleType>
    </xsd:element>
    <xsd:element name="TaxCatchAll" ma:index="16" nillable="true" ma:displayName="Taxonomy Catch All Column" ma:hidden="true" ma:list="{03f98c63-d7cc-4305-955e-3edbbf6018ad}" ma:internalName="TaxCatchAll" ma:readOnly="false" ma:showField="CatchAllData" ma:web="e7bedb6b-deba-4604-9872-5c8387a7599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e7bedb6b-deba-4604-9872-5c8387a7599f">
      <UserInfo>
        <DisplayName>CareQuest Institure Visitors</DisplayName>
        <AccountId>4</AccountId>
        <AccountType/>
      </UserInfo>
      <UserInfo>
        <DisplayName>CareQuest Institure Members</DisplayName>
        <AccountId>5</AccountId>
        <AccountType/>
      </UserInfo>
    </SharedWithUsers>
    <lcf76f155ced4ddcb4097134ff3c332f xmlns="db61073a-66ec-472b-b328-3a823e43552a">
      <Terms xmlns="http://schemas.microsoft.com/office/infopath/2007/PartnerControls"/>
    </lcf76f155ced4ddcb4097134ff3c332f>
    <TaxCatchAll xmlns="e7bedb6b-deba-4604-9872-5c8387a7599f" xsi:nil="true"/>
    <_ip_UnifiedCompliancePolicyUIAction xmlns="http://schemas.microsoft.com/sharepoint/v3" xsi:nil="true"/>
    <_ip_UnifiedCompliancePolicyProperties xmlns="http://schemas.microsoft.com/sharepoint/v3" xsi:nil="true"/>
    <Usedon xmlns="db61073a-66ec-472b-b328-3a823e43552a" xsi:nil="true"/>
  </documentManagement>
</p:properties>
</file>

<file path=customXml/itemProps1.xml><?xml version="1.0" encoding="utf-8"?>
<ds:datastoreItem xmlns:ds="http://schemas.openxmlformats.org/officeDocument/2006/customXml" ds:itemID="{1A474380-3A46-4787-9402-F1099DCD55F0}">
  <ds:schemaRefs>
    <ds:schemaRef ds:uri="http://schemas.microsoft.com/sharepoint/v3/contenttype/forms"/>
  </ds:schemaRefs>
</ds:datastoreItem>
</file>

<file path=customXml/itemProps2.xml><?xml version="1.0" encoding="utf-8"?>
<ds:datastoreItem xmlns:ds="http://schemas.openxmlformats.org/officeDocument/2006/customXml" ds:itemID="{C35D7D8C-C509-4787-A77D-EEB2790A9473}">
  <ds:schemaRefs>
    <ds:schemaRef ds:uri="db61073a-66ec-472b-b328-3a823e43552a"/>
    <ds:schemaRef ds:uri="e7bedb6b-deba-4604-9872-5c8387a7599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C7A2799-BD91-4115-BECB-7921304C9B16}">
  <ds:schemaRefs>
    <ds:schemaRef ds:uri="16fd8dee-6120-4999-8556-a2bdcc2d06f2"/>
    <ds:schemaRef ds:uri="3ede4789-2525-4295-8b6d-afc49b0dc29d"/>
    <ds:schemaRef ds:uri="862369d1-4ad4-45e5-97e6-fe74a8465c31"/>
    <ds:schemaRef ds:uri="8c001193-4a39-46fc-bb29-d1a8310dcc27"/>
    <ds:schemaRef ds:uri="92a9f978-5a17-4160-abd0-a1ef8b732e6d"/>
    <ds:schemaRef ds:uri="db61073a-66ec-472b-b328-3a823e43552a"/>
    <ds:schemaRef ds:uri="e7bedb6b-deba-4604-9872-5c8387a7599f"/>
    <ds:schemaRef ds:uri="fc67e448-487e-4ee4-8e45-c8e37528ed7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CQ_Template_2020</Template>
  <Application>Microsoft Office PowerPoint</Application>
  <PresentationFormat>Widescreen</PresentationFormat>
  <Slides>42</Slides>
  <Notes>41</Notes>
  <HiddenSlides>0</HiddenSlide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CQ_Template_2020</vt:lpstr>
      <vt:lpstr>The Oral Microbiome and Caries:  From Dysbiosis to Prevention</vt:lpstr>
      <vt:lpstr>Learning Objectives</vt:lpstr>
      <vt:lpstr>One Content</vt:lpstr>
      <vt:lpstr>Why Saliva Matters</vt:lpstr>
      <vt:lpstr>Quantity vs. Quality</vt:lpstr>
      <vt:lpstr>PowerPoint Presentation</vt:lpstr>
      <vt:lpstr>Remineralization</vt:lpstr>
      <vt:lpstr>Saliva</vt:lpstr>
      <vt:lpstr>Effects on Saliva</vt:lpstr>
      <vt:lpstr>Salivary Components</vt:lpstr>
      <vt:lpstr>Static Anti-Caries Actions of Saliva</vt:lpstr>
      <vt:lpstr>Antimicrobial Role</vt:lpstr>
      <vt:lpstr>Antimicrobial Proteins</vt:lpstr>
      <vt:lpstr>Supersaturation</vt:lpstr>
      <vt:lpstr>Substrates for Plaque &amp; Pellicle Formation</vt:lpstr>
      <vt:lpstr>Dynamic Anti-Caries Actions of Saliva</vt:lpstr>
      <vt:lpstr>PowerPoint Presentation</vt:lpstr>
      <vt:lpstr>Co-Decision-Making Process</vt:lpstr>
      <vt:lpstr>Saliva and the Oral Microbiome</vt:lpstr>
      <vt:lpstr>Oral Bacteria</vt:lpstr>
      <vt:lpstr>Microbiome Markers</vt:lpstr>
      <vt:lpstr>How Is Ammonia Produced in the Oral Cavity?</vt:lpstr>
      <vt:lpstr>How Is Ammonia Produced in the Oral Cavity?</vt:lpstr>
      <vt:lpstr>Why Is Alkali Generation Important?</vt:lpstr>
      <vt:lpstr>Oral Microbiome Examples</vt:lpstr>
      <vt:lpstr>Model for Dental Caries</vt:lpstr>
      <vt:lpstr>Ecological Plaque Hypothesis</vt:lpstr>
      <vt:lpstr>Ecological Plaque Hypothesis</vt:lpstr>
      <vt:lpstr>Why Is Alkali Generation Important?</vt:lpstr>
      <vt:lpstr>PowerPoint Presentation</vt:lpstr>
      <vt:lpstr>pH and Acidity</vt:lpstr>
      <vt:lpstr>Patient Factors</vt:lpstr>
      <vt:lpstr>Why Baking Soda?</vt:lpstr>
      <vt:lpstr>Buffering Capacity</vt:lpstr>
      <vt:lpstr>Buffering Capability of Common Salivary Acids</vt:lpstr>
      <vt:lpstr>Salivary Buffering Systems</vt:lpstr>
      <vt:lpstr>Stephan Curve and Dental Caries</vt:lpstr>
      <vt:lpstr>How Can You Boost Your Patient’s Capacity?</vt:lpstr>
      <vt:lpstr>Preventative Options to Improve Acidity and Buffering Capacity</vt:lpstr>
      <vt:lpstr>Wrap Up</vt:lpstr>
      <vt:lpstr>Caries Management and Prevention: A Risk-Based Approach</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Salivary Testing:</dc:title>
  <dc:creator>Angela W</dc:creator>
  <cp:revision>15</cp:revision>
  <dcterms:created xsi:type="dcterms:W3CDTF">2024-03-21T18:43:33Z</dcterms:created>
  <dcterms:modified xsi:type="dcterms:W3CDTF">2026-04-10T16:07:51Z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0x0101004171A02DDD288A47B6349D79D2BC7DBE</vt:lpwstr>
  </property>
  <property fmtid="{D5CDD505-2E9C-101B-9397-08002B2CF9AE}" pid="3" name="_ExtendedDescription">
    <vt:lpwstr/>
  </property>
  <property fmtid="{D5CDD505-2E9C-101B-9397-08002B2CF9AE}" pid="4" name="MSIP_Label_ad4077f6-10c4-4ea3-a141-e33eae771770_Enabled">
    <vt:lpwstr>True</vt:lpwstr>
  </property>
  <property fmtid="{D5CDD505-2E9C-101B-9397-08002B2CF9AE}" pid="5" name="MSIP_Label_ad4077f6-10c4-4ea3-a141-e33eae771770_SiteId">
    <vt:lpwstr>70b8dad5-c5e8-4be1-af67-ccc78aa80bba</vt:lpwstr>
  </property>
  <property fmtid="{D5CDD505-2E9C-101B-9397-08002B2CF9AE}" pid="6" name="MSIP_Label_ad4077f6-10c4-4ea3-a141-e33eae771770_SetDate">
    <vt:lpwstr>2026-04-08T17:58:31Z</vt:lpwstr>
  </property>
  <property fmtid="{D5CDD505-2E9C-101B-9397-08002B2CF9AE}" pid="7" name="MSIP_Label_ad4077f6-10c4-4ea3-a141-e33eae771770_Name">
    <vt:lpwstr>Highly Confidential</vt:lpwstr>
  </property>
  <property fmtid="{D5CDD505-2E9C-101B-9397-08002B2CF9AE}" pid="8" name="MSIP_Label_ad4077f6-10c4-4ea3-a141-e33eae771770_ActionId">
    <vt:lpwstr>b388cba2-e34d-427c-9265-64d191ca7a57</vt:lpwstr>
  </property>
  <property fmtid="{D5CDD505-2E9C-101B-9397-08002B2CF9AE}" pid="9" name="MSIP_Label_ad4077f6-10c4-4ea3-a141-e33eae771770_Removed">
    <vt:lpwstr>False</vt:lpwstr>
  </property>
  <property fmtid="{D5CDD505-2E9C-101B-9397-08002B2CF9AE}" pid="10" name="MSIP_Label_ad4077f6-10c4-4ea3-a141-e33eae771770_Extended_MSFT_Method">
    <vt:lpwstr>Standard</vt:lpwstr>
  </property>
  <property fmtid="{D5CDD505-2E9C-101B-9397-08002B2CF9AE}" pid="11" name="Sensitivity">
    <vt:lpwstr>Highly Confidential</vt:lpwstr>
  </property>
  <property fmtid="{D5CDD505-2E9C-101B-9397-08002B2CF9AE}" pid="12" name="MediaServiceImageTags">
    <vt:lpwstr/>
  </property>
</Properties>
</file>