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58" r:id="rId5"/>
    <p:sldId id="341" r:id="rId6"/>
    <p:sldId id="298" r:id="rId7"/>
    <p:sldId id="343" r:id="rId8"/>
    <p:sldId id="276" r:id="rId9"/>
    <p:sldId id="344" r:id="rId10"/>
    <p:sldId id="339" r:id="rId11"/>
    <p:sldId id="301" r:id="rId12"/>
    <p:sldId id="345" r:id="rId13"/>
    <p:sldId id="340" r:id="rId14"/>
    <p:sldId id="311" r:id="rId15"/>
    <p:sldId id="346" r:id="rId16"/>
    <p:sldId id="278" r:id="rId17"/>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04" userDrawn="1">
          <p15:clr>
            <a:srgbClr val="A4A3A4"/>
          </p15:clr>
        </p15:guide>
        <p15:guide id="4" orient="horz" pos="1776" userDrawn="1">
          <p15:clr>
            <a:srgbClr val="A4A3A4"/>
          </p15:clr>
        </p15:guide>
        <p15:guide id="5" orient="horz" pos="27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85BC94-2F9A-3158-9FF5-0557951C47E3}" name="Josefine Wolfe" initials="JW" userId="S::jwolfe@carequest.org::a734271d-6a7b-4d4c-9bda-320327d397b2" providerId="AD"/>
  <p188:author id="{09B70699-0319-D40A-1726-C0B89086F054}" name="Wolfe, Josefine O" initials="JW" userId="S::jow423@eid.utexas.edu::49d78f66-35c2-4d68-a0a7-58e286d3a822" providerId="AD"/>
  <p188:author id="{7C1086A2-111A-4099-9166-FD29E2AEA109}" name="Michael Briddon" initials="MB" userId="S::mbriddon@carequest.org::53d95c7a-2db2-4e16-a4b0-3ab0fd1e3a50" providerId="AD"/>
  <p188:author id="{25DE45E3-A802-372C-6E35-EB87EF8067EC}" name="Jason Schneiderman" initials="JS" userId="S::Jason.Schneiderman@YMCA.NET::cbe8d247-c879-4f0f-a28b-d0bd778a6a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633"/>
    <a:srgbClr val="008CA0"/>
    <a:srgbClr val="3A913F"/>
    <a:srgbClr val="8B84D7"/>
    <a:srgbClr val="2DCCD3"/>
    <a:srgbClr val="4836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4B891-F6EC-5E27-1B0F-28C63F03F730}" v="8" dt="2026-04-09T21:40:30.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8" autoAdjust="0"/>
    <p:restoredTop sz="74242"/>
  </p:normalViewPr>
  <p:slideViewPr>
    <p:cSldViewPr snapToGrid="0" snapToObjects="1">
      <p:cViewPr varScale="1">
        <p:scale>
          <a:sx n="74" d="100"/>
          <a:sy n="74" d="100"/>
        </p:scale>
        <p:origin x="1326" y="294"/>
      </p:cViewPr>
      <p:guideLst>
        <p:guide orient="horz" pos="2160"/>
        <p:guide pos="3840"/>
        <p:guide orient="horz" pos="504"/>
        <p:guide orient="horz" pos="1776"/>
        <p:guide orient="horz"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06DFF-D479-274F-BCD3-F4E451D7A16A}" type="doc">
      <dgm:prSet loTypeId="urn:microsoft.com/office/officeart/2005/8/layout/process4" loCatId="" qsTypeId="urn:microsoft.com/office/officeart/2005/8/quickstyle/simple1" qsCatId="simple" csTypeId="urn:microsoft.com/office/officeart/2005/8/colors/accent0_3" csCatId="mainScheme" phldr="1"/>
      <dgm:spPr/>
      <dgm:t>
        <a:bodyPr/>
        <a:lstStyle/>
        <a:p>
          <a:endParaRPr lang="en-US"/>
        </a:p>
      </dgm:t>
    </dgm:pt>
    <dgm:pt modelId="{F893C4AB-50E1-B043-A235-80F8AD7358AF}">
      <dgm:prSet phldrT="[Text]"/>
      <dgm:spPr/>
      <dgm:t>
        <a:bodyPr/>
        <a:lstStyle/>
        <a:p>
          <a:pPr>
            <a:buFont typeface="Arial" panose="020B0604020202020204" pitchFamily="34" charset="0"/>
            <a:buChar char="•"/>
          </a:pPr>
          <a:r>
            <a:rPr kumimoji="0" lang="en-US" altLang="en-US" b="0" i="0" u="none" strike="noStrike" cap="none" normalizeH="0" baseline="0">
              <a:ln/>
              <a:effectLst/>
              <a:latin typeface="Arial" panose="020B0604020202020204" pitchFamily="34" charset="0"/>
            </a:rPr>
            <a:t>In the last session, you selected </a:t>
          </a:r>
          <a:r>
            <a:rPr lang="en-US" altLang="en-US">
              <a:latin typeface="Arial" panose="020B0604020202020204" pitchFamily="34" charset="0"/>
            </a:rPr>
            <a:t>prevention strategies. </a:t>
          </a:r>
          <a:endParaRPr lang="en-US" dirty="0"/>
        </a:p>
      </dgm:t>
    </dgm:pt>
    <dgm:pt modelId="{99C43A5A-12CF-9342-B2DD-2F0CE53E825E}" type="parTrans" cxnId="{8467C788-CDD3-EC44-AB33-7D9B2B025040}">
      <dgm:prSet/>
      <dgm:spPr/>
      <dgm:t>
        <a:bodyPr/>
        <a:lstStyle/>
        <a:p>
          <a:endParaRPr lang="en-US"/>
        </a:p>
      </dgm:t>
    </dgm:pt>
    <dgm:pt modelId="{5D03AE18-933B-5346-BF3E-34F04AFD675A}" type="sibTrans" cxnId="{8467C788-CDD3-EC44-AB33-7D9B2B025040}">
      <dgm:prSet/>
      <dgm:spPr/>
      <dgm:t>
        <a:bodyPr/>
        <a:lstStyle/>
        <a:p>
          <a:endParaRPr lang="en-US"/>
        </a:p>
      </dgm:t>
    </dgm:pt>
    <dgm:pt modelId="{C5EA480F-90A5-664E-8EDD-4CC34B6CCA6F}">
      <dgm:prSet phldrT="[Text]"/>
      <dgm:spPr/>
      <dgm:t>
        <a:bodyPr/>
        <a:lstStyle/>
        <a:p>
          <a:pPr>
            <a:buClrTx/>
            <a:buSzTx/>
            <a:buFont typeface="Arial" panose="020B0604020202020204" pitchFamily="34" charset="0"/>
            <a:buChar char="•"/>
          </a:pPr>
          <a:r>
            <a:rPr kumimoji="0" lang="en-US" altLang="en-US" b="0" i="0" u="none" strike="noStrike" cap="none" normalizeH="0" baseline="0">
              <a:ln/>
              <a:effectLst/>
              <a:latin typeface="Arial" panose="020B0604020202020204" pitchFamily="34" charset="0"/>
            </a:rPr>
            <a:t>Today, you will determine </a:t>
          </a:r>
          <a:r>
            <a:rPr kumimoji="0" lang="en-US" altLang="en-US" b="1" i="0" u="none" strike="noStrike" cap="none" normalizeH="0" baseline="0">
              <a:ln/>
              <a:effectLst/>
              <a:latin typeface="Arial" panose="020B0604020202020204" pitchFamily="34" charset="0"/>
            </a:rPr>
            <a:t>who needs what level of prevention.</a:t>
          </a:r>
          <a:r>
            <a:rPr kumimoji="0" lang="en-US" altLang="en-US" b="0" i="0" u="none" strike="noStrike" cap="none" normalizeH="0" baseline="0">
              <a:ln/>
              <a:effectLst/>
              <a:latin typeface="Arial" panose="020B0604020202020204" pitchFamily="34" charset="0"/>
            </a:rPr>
            <a:t> </a:t>
          </a:r>
          <a:endParaRPr lang="en-US" dirty="0"/>
        </a:p>
      </dgm:t>
    </dgm:pt>
    <dgm:pt modelId="{27E883EF-9E0F-0445-88CD-67770BBD4DB3}" type="parTrans" cxnId="{539ABD92-5B4F-3948-B49A-E4B092C5ED54}">
      <dgm:prSet/>
      <dgm:spPr/>
      <dgm:t>
        <a:bodyPr/>
        <a:lstStyle/>
        <a:p>
          <a:endParaRPr lang="en-US"/>
        </a:p>
      </dgm:t>
    </dgm:pt>
    <dgm:pt modelId="{560D15B9-730D-7B44-BC11-4FF0CDCE0CD3}" type="sibTrans" cxnId="{539ABD92-5B4F-3948-B49A-E4B092C5ED54}">
      <dgm:prSet/>
      <dgm:spPr/>
      <dgm:t>
        <a:bodyPr/>
        <a:lstStyle/>
        <a:p>
          <a:endParaRPr lang="en-US"/>
        </a:p>
      </dgm:t>
    </dgm:pt>
    <dgm:pt modelId="{A98B0E1D-CBEF-6441-9939-36D6E69A5F52}">
      <dgm:prSet phldrT="[Text]"/>
      <dgm:spPr>
        <a:solidFill>
          <a:schemeClr val="tx2"/>
        </a:solidFill>
        <a:ln w="44450">
          <a:solidFill>
            <a:schemeClr val="accent2"/>
          </a:solidFill>
        </a:ln>
      </dgm:spPr>
      <dgm:t>
        <a:bodyPr/>
        <a:lstStyle/>
        <a:p>
          <a:pPr>
            <a:buFont typeface="Arial" panose="020B0604020202020204" pitchFamily="34" charset="0"/>
            <a:buChar char="•"/>
          </a:pPr>
          <a:r>
            <a:rPr kumimoji="0" lang="en-US" altLang="en-US" b="0" i="0" u="none" strike="noStrike" cap="none" normalizeH="0" baseline="0" dirty="0">
              <a:ln/>
              <a:effectLst/>
              <a:latin typeface="Arial" panose="020B0604020202020204" pitchFamily="34" charset="0"/>
            </a:rPr>
            <a:t>Risk assessment guides </a:t>
          </a:r>
          <a:r>
            <a:rPr lang="en-US" altLang="en-US" dirty="0">
              <a:latin typeface="Arial" panose="020B0604020202020204" pitchFamily="34" charset="0"/>
            </a:rPr>
            <a:t>clinical decision-making.</a:t>
          </a:r>
          <a:endParaRPr lang="en-US" dirty="0"/>
        </a:p>
      </dgm:t>
    </dgm:pt>
    <dgm:pt modelId="{7776780D-3709-C344-906F-6B6F2B348301}" type="parTrans" cxnId="{3167BCE1-8830-0D40-BFCC-3DBD29327FAF}">
      <dgm:prSet/>
      <dgm:spPr/>
      <dgm:t>
        <a:bodyPr/>
        <a:lstStyle/>
        <a:p>
          <a:endParaRPr lang="en-US"/>
        </a:p>
      </dgm:t>
    </dgm:pt>
    <dgm:pt modelId="{B64B5E41-2876-5F4E-8184-D0A5B8246EEC}" type="sibTrans" cxnId="{3167BCE1-8830-0D40-BFCC-3DBD29327FAF}">
      <dgm:prSet/>
      <dgm:spPr/>
      <dgm:t>
        <a:bodyPr/>
        <a:lstStyle/>
        <a:p>
          <a:endParaRPr lang="en-US"/>
        </a:p>
      </dgm:t>
    </dgm:pt>
    <dgm:pt modelId="{4A6A5E9C-DB62-F944-8E98-C1825865D65A}" type="pres">
      <dgm:prSet presAssocID="{D2D06DFF-D479-274F-BCD3-F4E451D7A16A}" presName="Name0" presStyleCnt="0">
        <dgm:presLayoutVars>
          <dgm:dir/>
          <dgm:animLvl val="lvl"/>
          <dgm:resizeHandles val="exact"/>
        </dgm:presLayoutVars>
      </dgm:prSet>
      <dgm:spPr/>
    </dgm:pt>
    <dgm:pt modelId="{FBC10008-A931-0042-8D7E-7A476CB3F221}" type="pres">
      <dgm:prSet presAssocID="{A98B0E1D-CBEF-6441-9939-36D6E69A5F52}" presName="boxAndChildren" presStyleCnt="0"/>
      <dgm:spPr/>
    </dgm:pt>
    <dgm:pt modelId="{FE681219-2EA2-964A-AEB2-F52805AE55D5}" type="pres">
      <dgm:prSet presAssocID="{A98B0E1D-CBEF-6441-9939-36D6E69A5F52}" presName="parentTextBox" presStyleLbl="node1" presStyleIdx="0" presStyleCnt="3"/>
      <dgm:spPr/>
    </dgm:pt>
    <dgm:pt modelId="{A75D1D08-98E2-1E4E-9BFD-3F427AA8702F}" type="pres">
      <dgm:prSet presAssocID="{560D15B9-730D-7B44-BC11-4FF0CDCE0CD3}" presName="sp" presStyleCnt="0"/>
      <dgm:spPr/>
    </dgm:pt>
    <dgm:pt modelId="{F33B4FB6-C48B-D146-9FBF-57EFE135DBE0}" type="pres">
      <dgm:prSet presAssocID="{C5EA480F-90A5-664E-8EDD-4CC34B6CCA6F}" presName="arrowAndChildren" presStyleCnt="0"/>
      <dgm:spPr/>
    </dgm:pt>
    <dgm:pt modelId="{4DEB24DE-DD64-784E-B628-2973B502549E}" type="pres">
      <dgm:prSet presAssocID="{C5EA480F-90A5-664E-8EDD-4CC34B6CCA6F}" presName="parentTextArrow" presStyleLbl="node1" presStyleIdx="1" presStyleCnt="3"/>
      <dgm:spPr/>
    </dgm:pt>
    <dgm:pt modelId="{48A5B8F6-8672-AE49-834F-A2BE558673BA}" type="pres">
      <dgm:prSet presAssocID="{5D03AE18-933B-5346-BF3E-34F04AFD675A}" presName="sp" presStyleCnt="0"/>
      <dgm:spPr/>
    </dgm:pt>
    <dgm:pt modelId="{4A4761AC-E0BB-CD4F-A15B-6375682542D6}" type="pres">
      <dgm:prSet presAssocID="{F893C4AB-50E1-B043-A235-80F8AD7358AF}" presName="arrowAndChildren" presStyleCnt="0"/>
      <dgm:spPr/>
    </dgm:pt>
    <dgm:pt modelId="{CF9A20EA-616E-7942-A970-DAEE76379F4E}" type="pres">
      <dgm:prSet presAssocID="{F893C4AB-50E1-B043-A235-80F8AD7358AF}" presName="parentTextArrow" presStyleLbl="node1" presStyleIdx="2" presStyleCnt="3"/>
      <dgm:spPr/>
    </dgm:pt>
  </dgm:ptLst>
  <dgm:cxnLst>
    <dgm:cxn modelId="{40522336-523E-224C-8AC2-B807000634EB}" type="presOf" srcId="{A98B0E1D-CBEF-6441-9939-36D6E69A5F52}" destId="{FE681219-2EA2-964A-AEB2-F52805AE55D5}" srcOrd="0" destOrd="0" presId="urn:microsoft.com/office/officeart/2005/8/layout/process4"/>
    <dgm:cxn modelId="{8467C788-CDD3-EC44-AB33-7D9B2B025040}" srcId="{D2D06DFF-D479-274F-BCD3-F4E451D7A16A}" destId="{F893C4AB-50E1-B043-A235-80F8AD7358AF}" srcOrd="0" destOrd="0" parTransId="{99C43A5A-12CF-9342-B2DD-2F0CE53E825E}" sibTransId="{5D03AE18-933B-5346-BF3E-34F04AFD675A}"/>
    <dgm:cxn modelId="{539ABD92-5B4F-3948-B49A-E4B092C5ED54}" srcId="{D2D06DFF-D479-274F-BCD3-F4E451D7A16A}" destId="{C5EA480F-90A5-664E-8EDD-4CC34B6CCA6F}" srcOrd="1" destOrd="0" parTransId="{27E883EF-9E0F-0445-88CD-67770BBD4DB3}" sibTransId="{560D15B9-730D-7B44-BC11-4FF0CDCE0CD3}"/>
    <dgm:cxn modelId="{ECCF5B9A-C99E-CB4D-870E-3F7D5EF31F15}" type="presOf" srcId="{F893C4AB-50E1-B043-A235-80F8AD7358AF}" destId="{CF9A20EA-616E-7942-A970-DAEE76379F4E}" srcOrd="0" destOrd="0" presId="urn:microsoft.com/office/officeart/2005/8/layout/process4"/>
    <dgm:cxn modelId="{19C709A6-1269-8146-AD5D-1BDB80DC203E}" type="presOf" srcId="{D2D06DFF-D479-274F-BCD3-F4E451D7A16A}" destId="{4A6A5E9C-DB62-F944-8E98-C1825865D65A}" srcOrd="0" destOrd="0" presId="urn:microsoft.com/office/officeart/2005/8/layout/process4"/>
    <dgm:cxn modelId="{F15A8EC0-D0C7-4B4B-AD2C-74CC4347094D}" type="presOf" srcId="{C5EA480F-90A5-664E-8EDD-4CC34B6CCA6F}" destId="{4DEB24DE-DD64-784E-B628-2973B502549E}" srcOrd="0" destOrd="0" presId="urn:microsoft.com/office/officeart/2005/8/layout/process4"/>
    <dgm:cxn modelId="{3167BCE1-8830-0D40-BFCC-3DBD29327FAF}" srcId="{D2D06DFF-D479-274F-BCD3-F4E451D7A16A}" destId="{A98B0E1D-CBEF-6441-9939-36D6E69A5F52}" srcOrd="2" destOrd="0" parTransId="{7776780D-3709-C344-906F-6B6F2B348301}" sibTransId="{B64B5E41-2876-5F4E-8184-D0A5B8246EEC}"/>
    <dgm:cxn modelId="{CFC88FD7-DEE5-2D4F-B4B9-3EBCBB60F91D}" type="presParOf" srcId="{4A6A5E9C-DB62-F944-8E98-C1825865D65A}" destId="{FBC10008-A931-0042-8D7E-7A476CB3F221}" srcOrd="0" destOrd="0" presId="urn:microsoft.com/office/officeart/2005/8/layout/process4"/>
    <dgm:cxn modelId="{20192E27-BCBE-494E-B630-BAED103B7630}" type="presParOf" srcId="{FBC10008-A931-0042-8D7E-7A476CB3F221}" destId="{FE681219-2EA2-964A-AEB2-F52805AE55D5}" srcOrd="0" destOrd="0" presId="urn:microsoft.com/office/officeart/2005/8/layout/process4"/>
    <dgm:cxn modelId="{3194E136-CFE2-6944-B5D1-8934BE02747C}" type="presParOf" srcId="{4A6A5E9C-DB62-F944-8E98-C1825865D65A}" destId="{A75D1D08-98E2-1E4E-9BFD-3F427AA8702F}" srcOrd="1" destOrd="0" presId="urn:microsoft.com/office/officeart/2005/8/layout/process4"/>
    <dgm:cxn modelId="{CF3DB919-5AA2-A645-8F3E-F3CB748DA4CE}" type="presParOf" srcId="{4A6A5E9C-DB62-F944-8E98-C1825865D65A}" destId="{F33B4FB6-C48B-D146-9FBF-57EFE135DBE0}" srcOrd="2" destOrd="0" presId="urn:microsoft.com/office/officeart/2005/8/layout/process4"/>
    <dgm:cxn modelId="{402F96D0-7F38-1448-8276-2CBA85BE64F4}" type="presParOf" srcId="{F33B4FB6-C48B-D146-9FBF-57EFE135DBE0}" destId="{4DEB24DE-DD64-784E-B628-2973B502549E}" srcOrd="0" destOrd="0" presId="urn:microsoft.com/office/officeart/2005/8/layout/process4"/>
    <dgm:cxn modelId="{0171B67E-6E91-0E4B-8279-2C06890FDDF2}" type="presParOf" srcId="{4A6A5E9C-DB62-F944-8E98-C1825865D65A}" destId="{48A5B8F6-8672-AE49-834F-A2BE558673BA}" srcOrd="3" destOrd="0" presId="urn:microsoft.com/office/officeart/2005/8/layout/process4"/>
    <dgm:cxn modelId="{6237006D-C33C-0A4F-8BBC-AAA0A4D167B0}" type="presParOf" srcId="{4A6A5E9C-DB62-F944-8E98-C1825865D65A}" destId="{4A4761AC-E0BB-CD4F-A15B-6375682542D6}" srcOrd="4" destOrd="0" presId="urn:microsoft.com/office/officeart/2005/8/layout/process4"/>
    <dgm:cxn modelId="{86BC7EDD-700F-5249-B5B5-7CF99D1E3645}" type="presParOf" srcId="{4A4761AC-E0BB-CD4F-A15B-6375682542D6}" destId="{CF9A20EA-616E-7942-A970-DAEE76379F4E}"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81219-2EA2-964A-AEB2-F52805AE55D5}">
      <dsp:nvSpPr>
        <dsp:cNvPr id="0" name=""/>
        <dsp:cNvSpPr/>
      </dsp:nvSpPr>
      <dsp:spPr>
        <a:xfrm>
          <a:off x="0" y="3117218"/>
          <a:ext cx="9927389" cy="1023140"/>
        </a:xfrm>
        <a:prstGeom prst="rect">
          <a:avLst/>
        </a:prstGeom>
        <a:solidFill>
          <a:schemeClr val="tx2"/>
        </a:solidFill>
        <a:ln w="4445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kumimoji="0" lang="en-US" altLang="en-US" sz="2600" b="0" i="0" u="none" strike="noStrike" kern="1200" cap="none" normalizeH="0" baseline="0" dirty="0">
              <a:ln/>
              <a:effectLst/>
              <a:latin typeface="Arial" panose="020B0604020202020204" pitchFamily="34" charset="0"/>
            </a:rPr>
            <a:t>Risk assessment guides </a:t>
          </a:r>
          <a:r>
            <a:rPr lang="en-US" altLang="en-US" sz="2600" kern="1200" dirty="0">
              <a:latin typeface="Arial" panose="020B0604020202020204" pitchFamily="34" charset="0"/>
            </a:rPr>
            <a:t>clinical decision-making.</a:t>
          </a:r>
          <a:endParaRPr lang="en-US" sz="2600" kern="1200" dirty="0"/>
        </a:p>
      </dsp:txBody>
      <dsp:txXfrm>
        <a:off x="0" y="3117218"/>
        <a:ext cx="9927389" cy="1023140"/>
      </dsp:txXfrm>
    </dsp:sp>
    <dsp:sp modelId="{4DEB24DE-DD64-784E-B628-2973B502549E}">
      <dsp:nvSpPr>
        <dsp:cNvPr id="0" name=""/>
        <dsp:cNvSpPr/>
      </dsp:nvSpPr>
      <dsp:spPr>
        <a:xfrm rot="10800000">
          <a:off x="0" y="1558975"/>
          <a:ext cx="9927389" cy="1573590"/>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ClrTx/>
            <a:buSzTx/>
            <a:buFont typeface="Arial" panose="020B0604020202020204" pitchFamily="34" charset="0"/>
            <a:buNone/>
          </a:pPr>
          <a:r>
            <a:rPr kumimoji="0" lang="en-US" altLang="en-US" sz="2600" b="0" i="0" u="none" strike="noStrike" kern="1200" cap="none" normalizeH="0" baseline="0">
              <a:ln/>
              <a:effectLst/>
              <a:latin typeface="Arial" panose="020B0604020202020204" pitchFamily="34" charset="0"/>
            </a:rPr>
            <a:t>Today, you will determine </a:t>
          </a:r>
          <a:r>
            <a:rPr kumimoji="0" lang="en-US" altLang="en-US" sz="2600" b="1" i="0" u="none" strike="noStrike" kern="1200" cap="none" normalizeH="0" baseline="0">
              <a:ln/>
              <a:effectLst/>
              <a:latin typeface="Arial" panose="020B0604020202020204" pitchFamily="34" charset="0"/>
            </a:rPr>
            <a:t>who needs what level of prevention.</a:t>
          </a:r>
          <a:r>
            <a:rPr kumimoji="0" lang="en-US" altLang="en-US" sz="2600" b="0" i="0" u="none" strike="noStrike" kern="1200" cap="none" normalizeH="0" baseline="0">
              <a:ln/>
              <a:effectLst/>
              <a:latin typeface="Arial" panose="020B0604020202020204" pitchFamily="34" charset="0"/>
            </a:rPr>
            <a:t> </a:t>
          </a:r>
          <a:endParaRPr lang="en-US" sz="2600" kern="1200" dirty="0"/>
        </a:p>
      </dsp:txBody>
      <dsp:txXfrm rot="10800000">
        <a:off x="0" y="1558975"/>
        <a:ext cx="9927389" cy="1022472"/>
      </dsp:txXfrm>
    </dsp:sp>
    <dsp:sp modelId="{CF9A20EA-616E-7942-A970-DAEE76379F4E}">
      <dsp:nvSpPr>
        <dsp:cNvPr id="0" name=""/>
        <dsp:cNvSpPr/>
      </dsp:nvSpPr>
      <dsp:spPr>
        <a:xfrm rot="10800000">
          <a:off x="0" y="731"/>
          <a:ext cx="9927389" cy="1573590"/>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kumimoji="0" lang="en-US" altLang="en-US" sz="2600" b="0" i="0" u="none" strike="noStrike" kern="1200" cap="none" normalizeH="0" baseline="0">
              <a:ln/>
              <a:effectLst/>
              <a:latin typeface="Arial" panose="020B0604020202020204" pitchFamily="34" charset="0"/>
            </a:rPr>
            <a:t>In the last session, you selected </a:t>
          </a:r>
          <a:r>
            <a:rPr lang="en-US" altLang="en-US" sz="2600" kern="1200">
              <a:latin typeface="Arial" panose="020B0604020202020204" pitchFamily="34" charset="0"/>
            </a:rPr>
            <a:t>prevention strategies. </a:t>
          </a:r>
          <a:endParaRPr lang="en-US" sz="2600" kern="1200" dirty="0"/>
        </a:p>
      </dsp:txBody>
      <dsp:txXfrm rot="10800000">
        <a:off x="0" y="731"/>
        <a:ext cx="9927389" cy="10224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CB43B8-8D47-FB45-85B1-AFC6CB69A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Header Placeholder 5">
            <a:extLst>
              <a:ext uri="{FF2B5EF4-FFF2-40B4-BE49-F238E27FC236}">
                <a16:creationId xmlns:a16="http://schemas.microsoft.com/office/drawing/2014/main" id="{1DA21C38-554B-9446-A581-DBCF89971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7" name="Date Placeholder 6">
            <a:extLst>
              <a:ext uri="{FF2B5EF4-FFF2-40B4-BE49-F238E27FC236}">
                <a16:creationId xmlns:a16="http://schemas.microsoft.com/office/drawing/2014/main" id="{C70FF768-26E6-364B-8B2E-B20D543B18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F03BBB-45FC-8E46-BB83-F2F45572B841}" type="datetimeFigureOut">
              <a:rPr lang="en-US" smtClean="0"/>
              <a:t>4/10/2026</a:t>
            </a:fld>
            <a:endParaRPr lang="en-US"/>
          </a:p>
        </p:txBody>
      </p:sp>
      <p:sp>
        <p:nvSpPr>
          <p:cNvPr id="8" name="Slide Number Placeholder 7">
            <a:extLst>
              <a:ext uri="{FF2B5EF4-FFF2-40B4-BE49-F238E27FC236}">
                <a16:creationId xmlns:a16="http://schemas.microsoft.com/office/drawing/2014/main" id="{5B8EE26C-5435-F847-9B2A-6C5D0CB3E7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57319A-CA25-0842-8766-32DFFA84FB75}" type="slidenum">
              <a:rPr lang="en-US" smtClean="0"/>
              <a:t>‹#›</a:t>
            </a:fld>
            <a:endParaRPr lang="en-US"/>
          </a:p>
        </p:txBody>
      </p:sp>
    </p:spTree>
    <p:extLst>
      <p:ext uri="{BB962C8B-B14F-4D97-AF65-F5344CB8AC3E}">
        <p14:creationId xmlns:p14="http://schemas.microsoft.com/office/powerpoint/2010/main" val="697656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FA5A0-695B-D34E-8D40-B720B47A54DD}"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10BA5-E037-324B-A239-07AF460C56E8}" type="slidenum">
              <a:rPr lang="en-US" smtClean="0"/>
              <a:t>‹#›</a:t>
            </a:fld>
            <a:endParaRPr lang="en-US"/>
          </a:p>
        </p:txBody>
      </p:sp>
    </p:spTree>
    <p:extLst>
      <p:ext uri="{BB962C8B-B14F-4D97-AF65-F5344CB8AC3E}">
        <p14:creationId xmlns:p14="http://schemas.microsoft.com/office/powerpoint/2010/main" val="367483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be applying the CAMBRA protocol to two clinical case studies. You will utilize the caries risk assessment form and caries management by risk assessment chart.</a:t>
            </a:r>
          </a:p>
        </p:txBody>
      </p:sp>
      <p:sp>
        <p:nvSpPr>
          <p:cNvPr id="4" name="Slide Number Placeholder 3"/>
          <p:cNvSpPr>
            <a:spLocks noGrp="1"/>
          </p:cNvSpPr>
          <p:nvPr>
            <p:ph type="sldNum" sz="quarter" idx="5"/>
          </p:nvPr>
        </p:nvSpPr>
        <p:spPr/>
        <p:txBody>
          <a:bodyPr/>
          <a:lstStyle/>
          <a:p>
            <a:fld id="{EA410BA5-E037-324B-A239-07AF460C56E8}" type="slidenum">
              <a:rPr lang="en-US" smtClean="0"/>
              <a:t>1</a:t>
            </a:fld>
            <a:endParaRPr lang="en-US"/>
          </a:p>
        </p:txBody>
      </p:sp>
    </p:spTree>
    <p:extLst>
      <p:ext uri="{BB962C8B-B14F-4D97-AF65-F5344CB8AC3E}">
        <p14:creationId xmlns:p14="http://schemas.microsoft.com/office/powerpoint/2010/main" val="101686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[Go through each line of the completed CRA form on slide.]</a:t>
            </a:r>
          </a:p>
          <a:p>
            <a:pPr marL="0" indent="0">
              <a:buNone/>
            </a:pPr>
            <a:endParaRPr lang="en-US" dirty="0"/>
          </a:p>
          <a:p>
            <a:pPr marL="0" indent="0">
              <a:buNone/>
            </a:pPr>
            <a:r>
              <a:rPr lang="en-US" dirty="0"/>
              <a:t>What is her caries risk? Explain your diagnosis. She is high risk and some of the reasons why is because she has active tooth decay, started a new lifestyle, and snacks regularly.</a:t>
            </a: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A2EC831D-AA7D-6D4B-9E9A-AC97125AEC8A}" type="slidenum">
              <a:rPr lang="en-US" smtClean="0"/>
              <a:t>10</a:t>
            </a:fld>
            <a:endParaRPr lang="en-US"/>
          </a:p>
        </p:txBody>
      </p:sp>
    </p:spTree>
    <p:extLst>
      <p:ext uri="{BB962C8B-B14F-4D97-AF65-F5344CB8AC3E}">
        <p14:creationId xmlns:p14="http://schemas.microsoft.com/office/powerpoint/2010/main" val="366215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[Read each question on the slide and give the students an opportunity to respond.]</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EC831D-AA7D-6D4B-9E9A-AC97125AEC8A}" type="slidenum">
              <a:rPr lang="en-US" smtClean="0"/>
              <a:t>11</a:t>
            </a:fld>
            <a:endParaRPr lang="en-US"/>
          </a:p>
        </p:txBody>
      </p:sp>
    </p:spTree>
    <p:extLst>
      <p:ext uri="{BB962C8B-B14F-4D97-AF65-F5344CB8AC3E}">
        <p14:creationId xmlns:p14="http://schemas.microsoft.com/office/powerpoint/2010/main" val="2280270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410BA5-E037-324B-A239-07AF460C56E8}" type="slidenum">
              <a:rPr lang="en-US" smtClean="0"/>
              <a:t>13</a:t>
            </a:fld>
            <a:endParaRPr lang="en-US"/>
          </a:p>
        </p:txBody>
      </p:sp>
    </p:spTree>
    <p:extLst>
      <p:ext uri="{BB962C8B-B14F-4D97-AF65-F5344CB8AC3E}">
        <p14:creationId xmlns:p14="http://schemas.microsoft.com/office/powerpoint/2010/main" val="214153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A49A5-0CBC-7436-6342-B5ECCED62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31F66-BAB1-4838-0B83-0158063CC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B592B1-EE2A-28C1-4650-BA67B4853A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Our goals for this lesson are to achieve the following learning objectives: [read slide]</a:t>
            </a:r>
            <a:endParaRPr lang="en-US" dirty="0"/>
          </a:p>
          <a:p>
            <a:endParaRPr lang="en-US" dirty="0"/>
          </a:p>
        </p:txBody>
      </p:sp>
      <p:sp>
        <p:nvSpPr>
          <p:cNvPr id="4" name="Slide Number Placeholder 3">
            <a:extLst>
              <a:ext uri="{FF2B5EF4-FFF2-40B4-BE49-F238E27FC236}">
                <a16:creationId xmlns:a16="http://schemas.microsoft.com/office/drawing/2014/main" id="{0DBA2474-FDE5-515D-2E9A-6C2CB98C4DC3}"/>
              </a:ext>
            </a:extLst>
          </p:cNvPr>
          <p:cNvSpPr>
            <a:spLocks noGrp="1"/>
          </p:cNvSpPr>
          <p:nvPr>
            <p:ph type="sldNum" sz="quarter" idx="5"/>
          </p:nvPr>
        </p:nvSpPr>
        <p:spPr/>
        <p:txBody>
          <a:bodyPr/>
          <a:lstStyle/>
          <a:p>
            <a:fld id="{A2EC831D-AA7D-6D4B-9E9A-AC97125AEC8A}" type="slidenum">
              <a:rPr lang="en-US" smtClean="0"/>
              <a:t>2</a:t>
            </a:fld>
            <a:endParaRPr lang="en-US"/>
          </a:p>
        </p:txBody>
      </p:sp>
    </p:spTree>
    <p:extLst>
      <p:ext uri="{BB962C8B-B14F-4D97-AF65-F5344CB8AC3E}">
        <p14:creationId xmlns:p14="http://schemas.microsoft.com/office/powerpoint/2010/main" val="41405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400" eaLnBrk="0" fontAlgn="base" hangingPunct="0">
              <a:lnSpc>
                <a:spcPct val="100000"/>
              </a:lnSpc>
              <a:spcBef>
                <a:spcPct val="0"/>
              </a:spcBef>
              <a:spcAft>
                <a:spcPct val="0"/>
              </a:spcAft>
              <a:buFont typeface="Arial" panose="020B0604020202020204" pitchFamily="34" charset="0"/>
              <a:buNone/>
            </a:pPr>
            <a:r>
              <a:rPr lang="en-US" dirty="0"/>
              <a:t>Last session focused on prevention strategies and what approaches can help prevent disease. This session builds on that by taking the next step: determining who needs what level of prevention. Not every patient needs the same approach, and that is where risk assessment becomes important. Risk assessment guides clinical decision making by helping match prevention strategies to a patient’s individual needs, risk factors, and overall caries risk.</a:t>
            </a:r>
          </a:p>
        </p:txBody>
      </p:sp>
      <p:sp>
        <p:nvSpPr>
          <p:cNvPr id="4" name="Slide Number Placeholder 3"/>
          <p:cNvSpPr>
            <a:spLocks noGrp="1"/>
          </p:cNvSpPr>
          <p:nvPr>
            <p:ph type="sldNum" sz="quarter" idx="5"/>
          </p:nvPr>
        </p:nvSpPr>
        <p:spPr/>
        <p:txBody>
          <a:bodyPr/>
          <a:lstStyle/>
          <a:p>
            <a:fld id="{A2EC831D-AA7D-6D4B-9E9A-AC97125AEC8A}" type="slidenum">
              <a:rPr lang="en-US" smtClean="0"/>
              <a:t>3</a:t>
            </a:fld>
            <a:endParaRPr lang="en-US"/>
          </a:p>
        </p:txBody>
      </p:sp>
    </p:spTree>
    <p:extLst>
      <p:ext uri="{BB962C8B-B14F-4D97-AF65-F5344CB8AC3E}">
        <p14:creationId xmlns:p14="http://schemas.microsoft.com/office/powerpoint/2010/main" val="288509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16A1F-3F7F-BEE7-453E-92E76A1B68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9D057-EA3F-5D94-803D-9DE691C92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D6D2F-8BAF-7212-6A4C-602CFC5C3C5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Organize yourselves into small groups consisting of 3 to 4 individuals. Each person will receive a case study packet to fill out. Collaborate within your group for 10 minutes to evaluate the patient's caries risk and address the questions at the end of each case. Remember, you may not know the answer, and that is okay. The goal is to identify risk factors and protective factors while learning to analyze and interpret cases. Subsequently, we will dedicate 10 minutes as a class to collectively review and discuss the cases and questions. Following this, we will repeat the process with Clinical Case 2.</a:t>
            </a:r>
          </a:p>
          <a:p>
            <a:endParaRPr lang="en-US" sz="1200" b="0" i="0" kern="1200" dirty="0">
              <a:solidFill>
                <a:schemeClr val="tx1"/>
              </a:solidFill>
              <a:effectLst/>
              <a:latin typeface="+mn-lt"/>
              <a:ea typeface="+mn-ea"/>
              <a:cs typeface="+mn-cs"/>
            </a:endParaRPr>
          </a:p>
          <a:p>
            <a:pPr marL="342900" indent="-342900">
              <a:buFont typeface="Arial" panose="020B0604020202020204" pitchFamily="34" charset="0"/>
              <a:buChar char="•"/>
            </a:pPr>
            <a:r>
              <a:rPr lang="en-US" dirty="0"/>
              <a:t>Break into small groups (3–4). </a:t>
            </a:r>
          </a:p>
          <a:p>
            <a:pPr marL="342900" indent="-342900">
              <a:buFont typeface="Arial" panose="020B0604020202020204" pitchFamily="34" charset="0"/>
              <a:buChar char="•"/>
            </a:pPr>
            <a:r>
              <a:rPr lang="en-US" dirty="0"/>
              <a:t>We are going to walk through two cases. </a:t>
            </a:r>
          </a:p>
          <a:p>
            <a:pPr marL="342900" indent="-342900">
              <a:buFont typeface="Arial" panose="020B0604020202020204" pitchFamily="34" charset="0"/>
              <a:buChar char="•"/>
            </a:pPr>
            <a:endParaRPr lang="en-US" dirty="0"/>
          </a:p>
          <a:p>
            <a:r>
              <a:rPr lang="en-US" b="1" dirty="0">
                <a:solidFill>
                  <a:schemeClr val="tx2"/>
                </a:solidFill>
              </a:rPr>
              <a:t>In your group:</a:t>
            </a:r>
          </a:p>
          <a:p>
            <a:endParaRPr lang="en-US" dirty="0"/>
          </a:p>
          <a:p>
            <a:pPr marL="457200" indent="-457200">
              <a:buFont typeface="+mj-lt"/>
              <a:buAutoNum type="arabicPeriod"/>
            </a:pPr>
            <a:r>
              <a:rPr lang="en-US" dirty="0"/>
              <a:t>Identify key findings in the case. </a:t>
            </a:r>
          </a:p>
          <a:p>
            <a:pPr marL="457200" indent="-457200">
              <a:buFont typeface="+mj-lt"/>
              <a:buAutoNum type="arabicPeriod"/>
            </a:pPr>
            <a:r>
              <a:rPr lang="en-US" dirty="0"/>
              <a:t>Determine caries risk level.</a:t>
            </a:r>
          </a:p>
          <a:p>
            <a:pPr marL="457200" indent="-457200">
              <a:buFont typeface="+mj-lt"/>
              <a:buAutoNum type="arabicPeriod"/>
            </a:pPr>
            <a:r>
              <a:rPr lang="en-US" dirty="0"/>
              <a:t>Be ready to justify your decision. </a:t>
            </a:r>
          </a:p>
          <a:p>
            <a:pPr marL="457200" indent="-457200">
              <a:buFont typeface="+mj-lt"/>
              <a:buAutoNum type="arabicPeriod"/>
            </a:pPr>
            <a:endParaRPr lang="en-US" dirty="0"/>
          </a:p>
          <a:p>
            <a:r>
              <a:rPr lang="en-US" dirty="0"/>
              <a:t>Note: If information is missing, identify what you would need.</a:t>
            </a:r>
          </a:p>
          <a:p>
            <a:endParaRPr lang="en-US" dirty="0"/>
          </a:p>
        </p:txBody>
      </p:sp>
      <p:sp>
        <p:nvSpPr>
          <p:cNvPr id="4" name="Slide Number Placeholder 3">
            <a:extLst>
              <a:ext uri="{FF2B5EF4-FFF2-40B4-BE49-F238E27FC236}">
                <a16:creationId xmlns:a16="http://schemas.microsoft.com/office/drawing/2014/main" id="{4D857EFA-8C8A-2BE1-0BA3-82FC7706A4A1}"/>
              </a:ext>
            </a:extLst>
          </p:cNvPr>
          <p:cNvSpPr>
            <a:spLocks noGrp="1"/>
          </p:cNvSpPr>
          <p:nvPr>
            <p:ph type="sldNum" sz="quarter" idx="5"/>
          </p:nvPr>
        </p:nvSpPr>
        <p:spPr/>
        <p:txBody>
          <a:bodyPr/>
          <a:lstStyle/>
          <a:p>
            <a:fld id="{A2EC831D-AA7D-6D4B-9E9A-AC97125AEC8A}" type="slidenum">
              <a:rPr lang="en-US" smtClean="0"/>
              <a:t>4</a:t>
            </a:fld>
            <a:endParaRPr lang="en-US"/>
          </a:p>
        </p:txBody>
      </p:sp>
    </p:spTree>
    <p:extLst>
      <p:ext uri="{BB962C8B-B14F-4D97-AF65-F5344CB8AC3E}">
        <p14:creationId xmlns:p14="http://schemas.microsoft.com/office/powerpoint/2010/main" val="397712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have 10 minutes to work on Clinical Case 1.</a:t>
            </a:r>
          </a:p>
        </p:txBody>
      </p:sp>
      <p:sp>
        <p:nvSpPr>
          <p:cNvPr id="4" name="Slide Number Placeholder 3"/>
          <p:cNvSpPr>
            <a:spLocks noGrp="1"/>
          </p:cNvSpPr>
          <p:nvPr>
            <p:ph type="sldNum" sz="quarter" idx="5"/>
          </p:nvPr>
        </p:nvSpPr>
        <p:spPr/>
        <p:txBody>
          <a:bodyPr/>
          <a:lstStyle/>
          <a:p>
            <a:fld id="{EA410BA5-E037-324B-A239-07AF460C56E8}" type="slidenum">
              <a:rPr lang="en-US" smtClean="0"/>
              <a:t>5</a:t>
            </a:fld>
            <a:endParaRPr lang="en-US"/>
          </a:p>
        </p:txBody>
      </p:sp>
    </p:spTree>
    <p:extLst>
      <p:ext uri="{BB962C8B-B14F-4D97-AF65-F5344CB8AC3E}">
        <p14:creationId xmlns:p14="http://schemas.microsoft.com/office/powerpoint/2010/main" val="328688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33C67-B2A4-64F7-0E5F-5013506C42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9C052-77F0-D184-497C-EFC4B7013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F7730-BE24-330C-8B96-9A5956E649B3}"/>
              </a:ext>
            </a:extLst>
          </p:cNvPr>
          <p:cNvSpPr>
            <a:spLocks noGrp="1"/>
          </p:cNvSpPr>
          <p:nvPr>
            <p:ph type="body" idx="1"/>
          </p:nvPr>
        </p:nvSpPr>
        <p:spPr/>
        <p:txBody>
          <a:bodyPr/>
          <a:lstStyle/>
          <a:p>
            <a:r>
              <a:rPr lang="en-US" dirty="0"/>
              <a:t>We will take 10 minutes to walk through Case 1 as a class.</a:t>
            </a:r>
          </a:p>
          <a:p>
            <a:r>
              <a:rPr lang="en-US" dirty="0"/>
              <a:t>Pause after each question and allow students to respond. Do not provide answers immediately. Ask follow-up questions to deepen reasoning.</a:t>
            </a:r>
          </a:p>
          <a:p>
            <a:endParaRPr lang="en-US" dirty="0"/>
          </a:p>
          <a:p>
            <a:r>
              <a:rPr lang="en-US" b="1" dirty="0"/>
              <a:t>Step 1: Identify</a:t>
            </a:r>
            <a:br>
              <a:rPr lang="en-US" dirty="0"/>
            </a:br>
            <a:r>
              <a:rPr lang="en-US" dirty="0"/>
              <a:t>What disease indicators do you see?</a:t>
            </a:r>
          </a:p>
          <a:p>
            <a:r>
              <a:rPr lang="en-US" dirty="0"/>
              <a:t>Prompt: Look for evidence of current or past disease.</a:t>
            </a:r>
          </a:p>
          <a:p>
            <a:br>
              <a:rPr lang="en-US" dirty="0"/>
            </a:br>
            <a:r>
              <a:rPr lang="en-US" dirty="0"/>
              <a:t>What risk factors are present?</a:t>
            </a:r>
          </a:p>
          <a:p>
            <a:r>
              <a:rPr lang="en-US" dirty="0"/>
              <a:t>Prompt: Think about behaviors, environment, and clinical findings.</a:t>
            </a:r>
          </a:p>
          <a:p>
            <a:br>
              <a:rPr lang="en-US" dirty="0"/>
            </a:br>
            <a:r>
              <a:rPr lang="en-US" dirty="0"/>
              <a:t>What protective factors are present or missing?</a:t>
            </a:r>
          </a:p>
          <a:p>
            <a:r>
              <a:rPr lang="en-US" dirty="0"/>
              <a:t>Prompt: What is helping this patient? What is not in place that should be?</a:t>
            </a:r>
          </a:p>
          <a:p>
            <a:endParaRPr lang="en-US" dirty="0"/>
          </a:p>
          <a:p>
            <a:r>
              <a:rPr lang="en-US" b="1" dirty="0"/>
              <a:t>Step 2: Interpret</a:t>
            </a:r>
            <a:br>
              <a:rPr lang="en-US" dirty="0"/>
            </a:br>
            <a:r>
              <a:rPr lang="en-US" dirty="0"/>
              <a:t>Which factors matter most in this case?</a:t>
            </a:r>
          </a:p>
          <a:p>
            <a:r>
              <a:rPr lang="en-US" dirty="0"/>
              <a:t>Prompt: If you had to choose one or two key drivers, what would they be?</a:t>
            </a:r>
          </a:p>
          <a:p>
            <a:br>
              <a:rPr lang="en-US" dirty="0"/>
            </a:br>
            <a:r>
              <a:rPr lang="en-US" dirty="0"/>
              <a:t>What patterns do you notice?</a:t>
            </a:r>
          </a:p>
          <a:p>
            <a:r>
              <a:rPr lang="en-US" dirty="0"/>
              <a:t>Prompt: Are these short-term exposures or ongoing patterns?</a:t>
            </a:r>
          </a:p>
          <a:p>
            <a:br>
              <a:rPr lang="en-US" dirty="0"/>
            </a:br>
            <a:r>
              <a:rPr lang="en-US" dirty="0"/>
              <a:t>What additional information would help you feel more confident?</a:t>
            </a:r>
          </a:p>
          <a:p>
            <a:r>
              <a:rPr lang="en-US" dirty="0"/>
              <a:t>Prompt: What would you ask the caregiver?</a:t>
            </a:r>
            <a:br>
              <a:rPr lang="en-US" dirty="0"/>
            </a:br>
            <a:br>
              <a:rPr lang="en-US" dirty="0"/>
            </a:br>
            <a:r>
              <a:rPr lang="en-US" b="1" dirty="0"/>
              <a:t>Step 3: Classify</a:t>
            </a:r>
            <a:br>
              <a:rPr lang="en-US" dirty="0"/>
            </a:br>
            <a:r>
              <a:rPr lang="en-US" dirty="0"/>
              <a:t>What is Carl’s caries risk level?</a:t>
            </a:r>
            <a:br>
              <a:rPr lang="en-US" dirty="0"/>
            </a:br>
            <a:r>
              <a:rPr lang="en-US" dirty="0"/>
              <a:t>What evidence supports your decision?</a:t>
            </a:r>
          </a:p>
          <a:p>
            <a:r>
              <a:rPr lang="en-US" dirty="0"/>
              <a:t>Prompt: Which findings made you decide high, moderate, or low?</a:t>
            </a:r>
          </a:p>
          <a:p>
            <a:endParaRPr lang="en-US" dirty="0"/>
          </a:p>
          <a:p>
            <a:r>
              <a:rPr lang="en-US" dirty="0"/>
              <a:t>If groups disagree:</a:t>
            </a:r>
            <a:br>
              <a:rPr lang="en-US" dirty="0"/>
            </a:br>
            <a:r>
              <a:rPr lang="en-US" dirty="0"/>
              <a:t>Why are your answers different?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131510F-E819-CBA3-C458-6154C761EA2F}"/>
              </a:ext>
            </a:extLst>
          </p:cNvPr>
          <p:cNvSpPr>
            <a:spLocks noGrp="1"/>
          </p:cNvSpPr>
          <p:nvPr>
            <p:ph type="sldNum" sz="quarter" idx="5"/>
          </p:nvPr>
        </p:nvSpPr>
        <p:spPr/>
        <p:txBody>
          <a:bodyPr/>
          <a:lstStyle/>
          <a:p>
            <a:fld id="{A2EC831D-AA7D-6D4B-9E9A-AC97125AEC8A}" type="slidenum">
              <a:rPr lang="en-US" smtClean="0"/>
              <a:t>6</a:t>
            </a:fld>
            <a:endParaRPr lang="en-US"/>
          </a:p>
        </p:txBody>
      </p:sp>
    </p:spTree>
    <p:extLst>
      <p:ext uri="{BB962C8B-B14F-4D97-AF65-F5344CB8AC3E}">
        <p14:creationId xmlns:p14="http://schemas.microsoft.com/office/powerpoint/2010/main" val="341617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[Go through each line of the completed CRA form on slide.]</a:t>
            </a:r>
          </a:p>
          <a:p>
            <a:pPr marL="0" indent="0">
              <a:buNone/>
            </a:pPr>
            <a:endParaRPr lang="en-US" dirty="0"/>
          </a:p>
          <a:p>
            <a:pPr marL="0" indent="0">
              <a:buNone/>
            </a:pPr>
            <a:r>
              <a:rPr lang="en-US" dirty="0"/>
              <a:t>What is his caries risk? Extreme high risk. </a:t>
            </a:r>
            <a:r>
              <a:rPr lang="en-US" sz="1200" b="0" i="0" kern="1200" dirty="0">
                <a:solidFill>
                  <a:schemeClr val="tx1"/>
                </a:solidFill>
                <a:effectLst/>
                <a:latin typeface="+mn-lt"/>
                <a:ea typeface="+mn-ea"/>
                <a:cs typeface="+mn-cs"/>
              </a:rPr>
              <a:t>He should seek specialized care at a pediatric dental office, and the completion of treatment may require IV sedation or general anesthesia.</a:t>
            </a:r>
          </a:p>
          <a:p>
            <a:pPr marL="0" inden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EC831D-AA7D-6D4B-9E9A-AC97125AEC8A}" type="slidenum">
              <a:rPr lang="en-US" smtClean="0"/>
              <a:t>7</a:t>
            </a:fld>
            <a:endParaRPr lang="en-US"/>
          </a:p>
        </p:txBody>
      </p:sp>
    </p:spTree>
    <p:extLst>
      <p:ext uri="{BB962C8B-B14F-4D97-AF65-F5344CB8AC3E}">
        <p14:creationId xmlns:p14="http://schemas.microsoft.com/office/powerpoint/2010/main" val="251837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 to Clinical Case 2. Take 10 minutes </a:t>
            </a:r>
            <a:r>
              <a:rPr lang="en-US" sz="1200" b="0" i="0" kern="1200" dirty="0">
                <a:solidFill>
                  <a:schemeClr val="tx1"/>
                </a:solidFill>
                <a:effectLst/>
                <a:latin typeface="+mn-lt"/>
                <a:ea typeface="+mn-ea"/>
                <a:cs typeface="+mn-cs"/>
              </a:rPr>
              <a:t>to evaluate the patient's caries risk and address the questions at the end.</a:t>
            </a:r>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8</a:t>
            </a:fld>
            <a:endParaRPr lang="en-US"/>
          </a:p>
        </p:txBody>
      </p:sp>
    </p:spTree>
    <p:extLst>
      <p:ext uri="{BB962C8B-B14F-4D97-AF65-F5344CB8AC3E}">
        <p14:creationId xmlns:p14="http://schemas.microsoft.com/office/powerpoint/2010/main" val="51527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ECB3E-5397-303E-A280-CC90B1A6A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F5ECF-38A3-BE32-A475-B8D83229E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EFB4A-3353-CE5B-11B0-8BA583E5352C}"/>
              </a:ext>
            </a:extLst>
          </p:cNvPr>
          <p:cNvSpPr>
            <a:spLocks noGrp="1"/>
          </p:cNvSpPr>
          <p:nvPr>
            <p:ph type="body" idx="1"/>
          </p:nvPr>
        </p:nvSpPr>
        <p:spPr/>
        <p:txBody>
          <a:bodyPr/>
          <a:lstStyle/>
          <a:p>
            <a:r>
              <a:rPr lang="en-US" dirty="0"/>
              <a:t>We will take 10 minutes to walk through Case 1 as a class.</a:t>
            </a:r>
          </a:p>
          <a:p>
            <a:r>
              <a:rPr lang="en-US" dirty="0"/>
              <a:t>Pause after each question and allow students to respond. Do not provide answers immediately. Ask follow-up questions to deepen reasoning.</a:t>
            </a:r>
          </a:p>
          <a:p>
            <a:endParaRPr lang="en-US" dirty="0"/>
          </a:p>
          <a:p>
            <a:r>
              <a:rPr lang="en-US" b="1" dirty="0"/>
              <a:t>Step 1: Identify </a:t>
            </a:r>
            <a:br>
              <a:rPr lang="en-US" dirty="0"/>
            </a:br>
            <a:r>
              <a:rPr lang="en-US" dirty="0"/>
              <a:t>What disease indicators do you see?</a:t>
            </a:r>
          </a:p>
          <a:p>
            <a:r>
              <a:rPr lang="en-US" dirty="0"/>
              <a:t>Prompt: Look for evidence of current or past disease.</a:t>
            </a:r>
          </a:p>
          <a:p>
            <a:br>
              <a:rPr lang="en-US" dirty="0"/>
            </a:br>
            <a:r>
              <a:rPr lang="en-US" dirty="0"/>
              <a:t>What risk factors are present?</a:t>
            </a:r>
          </a:p>
          <a:p>
            <a:r>
              <a:rPr lang="en-US" dirty="0"/>
              <a:t>Prompt: Think about behaviors, environment, and clinical findings.</a:t>
            </a:r>
          </a:p>
          <a:p>
            <a:br>
              <a:rPr lang="en-US" dirty="0"/>
            </a:br>
            <a:r>
              <a:rPr lang="en-US" dirty="0"/>
              <a:t>What protective factors are present or missing?</a:t>
            </a:r>
          </a:p>
          <a:p>
            <a:r>
              <a:rPr lang="en-US" dirty="0"/>
              <a:t>Prompt: What is helping this patient? What is not in place that should be?</a:t>
            </a:r>
          </a:p>
          <a:p>
            <a:endParaRPr lang="en-US" dirty="0"/>
          </a:p>
          <a:p>
            <a:r>
              <a:rPr lang="en-US" b="1" dirty="0"/>
              <a:t>Step 2: Interpret</a:t>
            </a:r>
            <a:br>
              <a:rPr lang="en-US" dirty="0"/>
            </a:br>
            <a:r>
              <a:rPr lang="en-US" dirty="0"/>
              <a:t>Which factors matter most in this case?</a:t>
            </a:r>
          </a:p>
          <a:p>
            <a:r>
              <a:rPr lang="en-US" dirty="0"/>
              <a:t>Prompt: If you had to choose one or two key drivers, what would they be?</a:t>
            </a:r>
          </a:p>
          <a:p>
            <a:br>
              <a:rPr lang="en-US" dirty="0"/>
            </a:br>
            <a:r>
              <a:rPr lang="en-US" dirty="0"/>
              <a:t>What patterns do you notice?</a:t>
            </a:r>
          </a:p>
          <a:p>
            <a:r>
              <a:rPr lang="en-US" dirty="0"/>
              <a:t>Prompt: Are these short-term exposures or ongoing patterns?</a:t>
            </a:r>
          </a:p>
          <a:p>
            <a:br>
              <a:rPr lang="en-US" dirty="0"/>
            </a:br>
            <a:r>
              <a:rPr lang="en-US" dirty="0"/>
              <a:t>What additional information would help you feel more confident?</a:t>
            </a:r>
          </a:p>
          <a:p>
            <a:r>
              <a:rPr lang="en-US" dirty="0"/>
              <a:t>Prompt: What would you ask the caregiver?</a:t>
            </a:r>
            <a:br>
              <a:rPr lang="en-US" dirty="0"/>
            </a:br>
            <a:br>
              <a:rPr lang="en-US" dirty="0"/>
            </a:br>
            <a:r>
              <a:rPr lang="en-US" b="1" dirty="0"/>
              <a:t>Step 3: Classify</a:t>
            </a:r>
            <a:br>
              <a:rPr lang="en-US" dirty="0"/>
            </a:br>
            <a:r>
              <a:rPr lang="en-US" dirty="0"/>
              <a:t>What is Carrie’s caries risk level?</a:t>
            </a:r>
            <a:br>
              <a:rPr lang="en-US" dirty="0"/>
            </a:br>
            <a:r>
              <a:rPr lang="en-US" dirty="0"/>
              <a:t>What evidence supports your decision?</a:t>
            </a:r>
          </a:p>
          <a:p>
            <a:r>
              <a:rPr lang="en-US" dirty="0"/>
              <a:t>Prompt: Which findings made you decide high, moderate, or low?</a:t>
            </a:r>
          </a:p>
          <a:p>
            <a:endParaRPr lang="en-US" dirty="0"/>
          </a:p>
          <a:p>
            <a:r>
              <a:rPr lang="en-US" dirty="0"/>
              <a:t>If groups disagree:</a:t>
            </a:r>
            <a:br>
              <a:rPr lang="en-US" dirty="0"/>
            </a:br>
            <a:r>
              <a:rPr lang="en-US" dirty="0"/>
              <a:t>Why are your answers different?</a:t>
            </a:r>
          </a:p>
        </p:txBody>
      </p:sp>
      <p:sp>
        <p:nvSpPr>
          <p:cNvPr id="4" name="Slide Number Placeholder 3">
            <a:extLst>
              <a:ext uri="{FF2B5EF4-FFF2-40B4-BE49-F238E27FC236}">
                <a16:creationId xmlns:a16="http://schemas.microsoft.com/office/drawing/2014/main" id="{FB1483CA-6AD3-19E5-CB5C-EB8562B67B27}"/>
              </a:ext>
            </a:extLst>
          </p:cNvPr>
          <p:cNvSpPr>
            <a:spLocks noGrp="1"/>
          </p:cNvSpPr>
          <p:nvPr>
            <p:ph type="sldNum" sz="quarter" idx="5"/>
          </p:nvPr>
        </p:nvSpPr>
        <p:spPr/>
        <p:txBody>
          <a:bodyPr/>
          <a:lstStyle/>
          <a:p>
            <a:fld id="{A2EC831D-AA7D-6D4B-9E9A-AC97125AEC8A}" type="slidenum">
              <a:rPr lang="en-US" smtClean="0"/>
              <a:t>9</a:t>
            </a:fld>
            <a:endParaRPr lang="en-US"/>
          </a:p>
        </p:txBody>
      </p:sp>
    </p:spTree>
    <p:extLst>
      <p:ext uri="{BB962C8B-B14F-4D97-AF65-F5344CB8AC3E}">
        <p14:creationId xmlns:p14="http://schemas.microsoft.com/office/powerpoint/2010/main" val="2992480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5.png"/><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9.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image" Target="../media/image15.svg"/><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15255156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0100"/>
            <a:ext cx="9089516" cy="2019300"/>
          </a:xfrm>
        </p:spPr>
        <p:txBody>
          <a:bodyPr/>
          <a:lstStyle>
            <a:lvl1pPr>
              <a:lnSpc>
                <a:spcPct val="90000"/>
              </a:lnSpc>
              <a:defRPr sz="6800">
                <a:solidFill>
                  <a:schemeClr val="tx2"/>
                </a:solidFill>
              </a:defRPr>
            </a:lvl1pPr>
          </a:lstStyle>
          <a:p>
            <a:r>
              <a:rPr lang="en-US" dirty="0"/>
              <a:t>Click to Edit Title</a:t>
            </a:r>
          </a:p>
        </p:txBody>
      </p:sp>
      <p:sp>
        <p:nvSpPr>
          <p:cNvPr id="3" name="Subtitle 2"/>
          <p:cNvSpPr>
            <a:spLocks noGrp="1"/>
          </p:cNvSpPr>
          <p:nvPr>
            <p:ph type="subTitle" idx="1" hasCustomPrompt="1"/>
          </p:nvPr>
        </p:nvSpPr>
        <p:spPr>
          <a:xfrm>
            <a:off x="676276" y="2819400"/>
            <a:ext cx="10839448" cy="1371599"/>
          </a:xfrm>
        </p:spPr>
        <p:txBody>
          <a:bodyPr/>
          <a:lstStyle>
            <a:lvl1pPr marL="0" indent="0" algn="l">
              <a:buNone/>
              <a:defRPr sz="3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57805E39-2073-418B-A986-F392C9B3BE1B}"/>
              </a:ext>
            </a:extLst>
          </p:cNvPr>
          <p:cNvSpPr>
            <a:spLocks noGrp="1"/>
          </p:cNvSpPr>
          <p:nvPr>
            <p:ph type="body" sz="quarter" idx="10" hasCustomPrompt="1"/>
          </p:nvPr>
        </p:nvSpPr>
        <p:spPr>
          <a:xfrm>
            <a:off x="676276" y="4343400"/>
            <a:ext cx="5254625" cy="704850"/>
          </a:xfrm>
        </p:spPr>
        <p:txBody>
          <a:bodyPr/>
          <a:lstStyle>
            <a:lvl1pPr>
              <a:defRPr>
                <a:solidFill>
                  <a:schemeClr val="tx2"/>
                </a:solidFill>
              </a:defRPr>
            </a:lvl1pPr>
          </a:lstStyle>
          <a:p>
            <a:pPr lvl="0"/>
            <a:r>
              <a:rPr lang="en-US" dirty="0"/>
              <a:t>Click to edit date</a:t>
            </a:r>
          </a:p>
        </p:txBody>
      </p:sp>
    </p:spTree>
    <p:extLst>
      <p:ext uri="{BB962C8B-B14F-4D97-AF65-F5344CB8AC3E}">
        <p14:creationId xmlns:p14="http://schemas.microsoft.com/office/powerpoint/2010/main" val="273491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575549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318348467"/>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176489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858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ext Placeholder 3">
            <a:extLst>
              <a:ext uri="{FF2B5EF4-FFF2-40B4-BE49-F238E27FC236}">
                <a16:creationId xmlns:a16="http://schemas.microsoft.com/office/drawing/2014/main" id="{DBE34A8C-692E-584C-9ACB-8B9E24195584}"/>
              </a:ext>
            </a:extLst>
          </p:cNvPr>
          <p:cNvSpPr>
            <a:spLocks noGrp="1"/>
          </p:cNvSpPr>
          <p:nvPr>
            <p:ph type="body" sz="half" idx="11"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15" name="TextBox 14">
            <a:extLst>
              <a:ext uri="{FF2B5EF4-FFF2-40B4-BE49-F238E27FC236}">
                <a16:creationId xmlns:a16="http://schemas.microsoft.com/office/drawing/2014/main" id="{7D6514E9-F46E-5546-BFFF-6C5403D2DB11}"/>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14" name="Picture 13">
            <a:extLst>
              <a:ext uri="{FF2B5EF4-FFF2-40B4-BE49-F238E27FC236}">
                <a16:creationId xmlns:a16="http://schemas.microsoft.com/office/drawing/2014/main" id="{C3DCCAC0-DDDC-8E4F-BEBF-BD212ABCB164}"/>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2539404295"/>
      </p:ext>
    </p:extLst>
  </p:cSld>
  <p:clrMapOvr>
    <a:masterClrMapping/>
  </p:clrMapOvr>
  <p:extLst>
    <p:ext uri="{DCECCB84-F9BA-43D5-87BE-67443E8EF086}">
      <p15:sldGuideLst xmlns:p15="http://schemas.microsoft.com/office/powerpoint/2012/main">
        <p15:guide id="1" pos="2418">
          <p15:clr>
            <a:srgbClr val="FBAE40"/>
          </p15:clr>
        </p15:guide>
        <p15:guide id="2" pos="2844">
          <p15:clr>
            <a:srgbClr val="FBAE40"/>
          </p15:clr>
        </p15:guide>
        <p15:guide id="3" pos="4834">
          <p15:clr>
            <a:srgbClr val="FBAE40"/>
          </p15:clr>
        </p15:guide>
        <p15:guide id="4" pos="5262">
          <p15:clr>
            <a:srgbClr val="FBAE40"/>
          </p15:clr>
        </p15:guide>
        <p15:guide id="5" pos="429">
          <p15:clr>
            <a:srgbClr val="FBAE40"/>
          </p15:clr>
        </p15:guide>
        <p15:guide id="6" pos="7251">
          <p15:clr>
            <a:srgbClr val="FBAE40"/>
          </p15:clr>
        </p15:guide>
        <p15:guide id="7" orient="horz" pos="916">
          <p15:clr>
            <a:srgbClr val="FBAE40"/>
          </p15:clr>
        </p15:guide>
        <p15:guide id="8" orient="horz" pos="304">
          <p15:clr>
            <a:srgbClr val="FBAE40"/>
          </p15:clr>
        </p15:guide>
        <p15:guide id="9" orient="horz" pos="974">
          <p15:clr>
            <a:srgbClr val="FBAE40"/>
          </p15:clr>
        </p15:guide>
        <p15:guide id="10" orient="horz" pos="3789">
          <p15:clr>
            <a:srgbClr val="FBAE40"/>
          </p15:clr>
        </p15:guide>
        <p15:guide id="12" orient="horz" pos="414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lternat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202979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79"/>
            <a:ext cx="3149600" cy="425151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79"/>
            <a:ext cx="6985000" cy="425151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3">
            <a:extLst>
              <a:ext uri="{FF2B5EF4-FFF2-40B4-BE49-F238E27FC236}">
                <a16:creationId xmlns:a16="http://schemas.microsoft.com/office/drawing/2014/main" id="{C5D95B0A-AFCF-8E47-8231-980049A3FF59}"/>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977276354"/>
      </p:ext>
    </p:extLst>
  </p:cSld>
  <p:clrMapOvr>
    <a:masterClrMapping/>
  </p:clrMapOvr>
  <p:extLst>
    <p:ext uri="{DCECCB84-F9BA-43D5-87BE-67443E8EF086}">
      <p15:sldGuideLst xmlns:p15="http://schemas.microsoft.com/office/powerpoint/2012/main">
        <p15:guide id="1" pos="2418" userDrawn="1">
          <p15:clr>
            <a:srgbClr val="FBAE40"/>
          </p15:clr>
        </p15:guide>
        <p15:guide id="2" pos="2846" userDrawn="1">
          <p15:clr>
            <a:srgbClr val="FBAE40"/>
          </p15:clr>
        </p15:guide>
        <p15:guide id="3" pos="432" userDrawn="1">
          <p15:clr>
            <a:srgbClr val="FBAE40"/>
          </p15:clr>
        </p15:guide>
        <p15:guide id="4" pos="7251" userDrawn="1">
          <p15:clr>
            <a:srgbClr val="FBAE40"/>
          </p15:clr>
        </p15:guide>
        <p15:guide id="5" orient="horz" pos="918" userDrawn="1">
          <p15:clr>
            <a:srgbClr val="FBAE40"/>
          </p15:clr>
        </p15:guide>
        <p15:guide id="6" orient="horz" pos="308" userDrawn="1">
          <p15:clr>
            <a:srgbClr val="FBAE40"/>
          </p15:clr>
        </p15:guide>
        <p15:guide id="7" orient="horz" pos="974" userDrawn="1">
          <p15:clr>
            <a:srgbClr val="FBAE40"/>
          </p15:clr>
        </p15:guide>
        <p15:guide id="8" orient="horz" pos="3792" userDrawn="1">
          <p15:clr>
            <a:srgbClr val="FBAE40"/>
          </p15:clr>
        </p15:guide>
        <p15:guide id="10" orient="horz" pos="41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861568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p:nvPr>
        </p:nvSpPr>
        <p:spPr>
          <a:xfrm>
            <a:off x="685800" y="1554479"/>
            <a:ext cx="4657724" cy="4242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685800" y="486167"/>
            <a:ext cx="4657725" cy="966701"/>
          </a:xfrm>
        </p:spPr>
        <p:txBody>
          <a:bodyPr/>
          <a:lstStyle/>
          <a:p>
            <a:r>
              <a:rPr lang="en-US" dirty="0"/>
              <a:t>Click to edit title</a:t>
            </a:r>
          </a:p>
        </p:txBody>
      </p:sp>
      <p:sp>
        <p:nvSpPr>
          <p:cNvPr id="8" name="Picture Placeholder 7">
            <a:extLst>
              <a:ext uri="{FF2B5EF4-FFF2-40B4-BE49-F238E27FC236}">
                <a16:creationId xmlns:a16="http://schemas.microsoft.com/office/drawing/2014/main" id="{D4AEBFDB-020C-BA45-BD44-18B5B63448F6}"/>
              </a:ext>
            </a:extLst>
          </p:cNvPr>
          <p:cNvSpPr>
            <a:spLocks noGrp="1"/>
          </p:cNvSpPr>
          <p:nvPr>
            <p:ph type="pic" sz="quarter" idx="11"/>
          </p:nvPr>
        </p:nvSpPr>
        <p:spPr>
          <a:xfrm>
            <a:off x="6096000" y="-1"/>
            <a:ext cx="6096000" cy="6857999"/>
          </a:xfrm>
          <a:solidFill>
            <a:schemeClr val="bg1"/>
          </a:solidFill>
        </p:spPr>
        <p:txBody>
          <a:bodyPr/>
          <a:lstStyle>
            <a:lvl1pPr>
              <a:defRPr>
                <a:solidFill>
                  <a:srgbClr val="FF0000"/>
                </a:solidFill>
              </a:defRPr>
            </a:lvl1pPr>
          </a:lstStyle>
          <a:p>
            <a:r>
              <a:rPr lang="en-US"/>
              <a:t>Click icon to add picture</a:t>
            </a:r>
            <a:endParaRPr lang="en-US" dirty="0"/>
          </a:p>
        </p:txBody>
      </p:sp>
    </p:spTree>
    <p:extLst>
      <p:ext uri="{BB962C8B-B14F-4D97-AF65-F5344CB8AC3E}">
        <p14:creationId xmlns:p14="http://schemas.microsoft.com/office/powerpoint/2010/main" val="3867402642"/>
      </p:ext>
    </p:extLst>
  </p:cSld>
  <p:clrMapOvr>
    <a:masterClrMapping/>
  </p:clrMapOvr>
  <p:extLst>
    <p:ext uri="{DCECCB84-F9BA-43D5-87BE-67443E8EF086}">
      <p15:sldGuideLst xmlns:p15="http://schemas.microsoft.com/office/powerpoint/2012/main">
        <p15:guide id="1" pos="3840" userDrawn="1">
          <p15:clr>
            <a:srgbClr val="FBAE40"/>
          </p15:clr>
        </p15:guide>
        <p15:guide id="2" pos="3366" userDrawn="1">
          <p15:clr>
            <a:srgbClr val="FBAE40"/>
          </p15:clr>
        </p15:guide>
        <p15:guide id="3" pos="429" userDrawn="1">
          <p15:clr>
            <a:srgbClr val="FBAE40"/>
          </p15:clr>
        </p15:guide>
        <p15:guide id="4" orient="horz" pos="918" userDrawn="1">
          <p15:clr>
            <a:srgbClr val="FBAE40"/>
          </p15:clr>
        </p15:guide>
        <p15:guide id="5" orient="horz" pos="305" userDrawn="1">
          <p15:clr>
            <a:srgbClr val="FBAE40"/>
          </p15:clr>
        </p15:guide>
        <p15:guide id="6" orient="horz" pos="974" userDrawn="1">
          <p15:clr>
            <a:srgbClr val="FBAE40"/>
          </p15:clr>
        </p15:guide>
        <p15:guide id="7" orient="horz" pos="3792" userDrawn="1">
          <p15:clr>
            <a:srgbClr val="FBAE40"/>
          </p15:clr>
        </p15:guide>
        <p15:guide id="9" orient="horz" pos="41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6087109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6457951" y="1554479"/>
            <a:ext cx="5048249" cy="4260395"/>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685800" y="486167"/>
            <a:ext cx="10820400" cy="966701"/>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72A61A17-3CE4-794D-9056-719C8031E218}"/>
              </a:ext>
            </a:extLst>
          </p:cNvPr>
          <p:cNvSpPr>
            <a:spLocks noGrp="1"/>
          </p:cNvSpPr>
          <p:nvPr>
            <p:ph sz="half" idx="1"/>
          </p:nvPr>
        </p:nvSpPr>
        <p:spPr>
          <a:xfrm>
            <a:off x="685800" y="1554480"/>
            <a:ext cx="5048250" cy="426039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457950" y="1554479"/>
            <a:ext cx="5048249" cy="4260395"/>
          </a:xfrm>
        </p:spPr>
        <p:txBody>
          <a:bodyPr/>
          <a:lstStyle/>
          <a:p>
            <a:r>
              <a:rPr lang="en-US"/>
              <a:t>Click icon to add chart</a:t>
            </a:r>
            <a:endParaRPr lang="en-US" dirty="0"/>
          </a:p>
        </p:txBody>
      </p:sp>
      <p:sp>
        <p:nvSpPr>
          <p:cNvPr id="9" name="Text Placeholder 3">
            <a:extLst>
              <a:ext uri="{FF2B5EF4-FFF2-40B4-BE49-F238E27FC236}">
                <a16:creationId xmlns:a16="http://schemas.microsoft.com/office/drawing/2014/main" id="{CE34E907-8ECD-A247-90F0-8089C11A7453}"/>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4290532623"/>
      </p:ext>
    </p:extLst>
  </p:cSld>
  <p:clrMapOvr>
    <a:masterClrMapping/>
  </p:clrMapOvr>
  <p:extLst>
    <p:ext uri="{DCECCB84-F9BA-43D5-87BE-67443E8EF086}">
      <p15:sldGuideLst xmlns:p15="http://schemas.microsoft.com/office/powerpoint/2012/main">
        <p15:guide id="1" pos="4068" userDrawn="1">
          <p15:clr>
            <a:srgbClr val="FBAE40"/>
          </p15:clr>
        </p15:guide>
        <p15:guide id="2" pos="3612" userDrawn="1">
          <p15:clr>
            <a:srgbClr val="FBAE40"/>
          </p15:clr>
        </p15:guide>
        <p15:guide id="3" pos="429" userDrawn="1">
          <p15:clr>
            <a:srgbClr val="FBAE40"/>
          </p15:clr>
        </p15:guide>
        <p15:guide id="4" pos="7251" userDrawn="1">
          <p15:clr>
            <a:srgbClr val="FBAE40"/>
          </p15:clr>
        </p15:guide>
        <p15:guide id="5" orient="horz" pos="305" userDrawn="1">
          <p15:clr>
            <a:srgbClr val="FBAE40"/>
          </p15:clr>
        </p15:guide>
        <p15:guide id="6" orient="horz" pos="918" userDrawn="1">
          <p15:clr>
            <a:srgbClr val="FBAE40"/>
          </p15:clr>
        </p15:guide>
        <p15:guide id="7" orient="horz" pos="974" userDrawn="1">
          <p15:clr>
            <a:srgbClr val="FBAE40"/>
          </p15:clr>
        </p15:guide>
        <p15:guide id="8" orient="horz" pos="3789" userDrawn="1">
          <p15:clr>
            <a:srgbClr val="FBAE40"/>
          </p15:clr>
        </p15:guide>
        <p15:guide id="10" orient="horz" pos="41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170605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685801" y="1554480"/>
            <a:ext cx="10820400" cy="4242638"/>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685800" y="486167"/>
            <a:ext cx="10820400" cy="966701"/>
          </a:xfrm>
        </p:spPr>
        <p:txBody>
          <a:bodyPr/>
          <a:lstStyle>
            <a:lvl1pPr>
              <a:defRPr/>
            </a:lvl1pPr>
          </a:lstStyle>
          <a:p>
            <a:r>
              <a:rPr lang="en-US"/>
              <a:t>Click to edit Master title style</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85800" y="1554479"/>
            <a:ext cx="10820400" cy="4242639"/>
          </a:xfrm>
        </p:spPr>
        <p:txBody>
          <a:bodyPr/>
          <a:lstStyle/>
          <a:p>
            <a:r>
              <a:rPr lang="en-US"/>
              <a:t>Click icon to add chart</a:t>
            </a:r>
            <a:endParaRPr lang="en-US" dirty="0"/>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2864941192"/>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orient="horz" pos="918" userDrawn="1">
          <p15:clr>
            <a:srgbClr val="FBAE40"/>
          </p15:clr>
        </p15:guide>
        <p15:guide id="4" orient="horz" pos="305" userDrawn="1">
          <p15:clr>
            <a:srgbClr val="FBAE40"/>
          </p15:clr>
        </p15:guide>
        <p15:guide id="5" orient="horz" pos="974" userDrawn="1">
          <p15:clr>
            <a:srgbClr val="FBAE40"/>
          </p15:clr>
        </p15:guide>
        <p15:guide id="6" orient="horz" pos="3792" userDrawn="1">
          <p15:clr>
            <a:srgbClr val="FBAE40"/>
          </p15:clr>
        </p15:guide>
        <p15:guide id="8" orient="horz" pos="41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4037851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lvl1pPr>
          </a:lstStyle>
          <a:p>
            <a:r>
              <a:rPr lang="en-US"/>
              <a:t>Click to edit Master title style</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90563" y="1554479"/>
            <a:ext cx="10820400" cy="4283614"/>
          </a:xfrm>
        </p:spPr>
        <p:txBody>
          <a:bodyPr/>
          <a:lstStyle/>
          <a:p>
            <a:r>
              <a:rPr lang="en-US"/>
              <a:t>Click icon to add chart</a:t>
            </a:r>
            <a:endParaRPr lang="en-US" dirty="0"/>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915264255"/>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orient="horz" pos="918" userDrawn="1">
          <p15:clr>
            <a:srgbClr val="FBAE40"/>
          </p15:clr>
        </p15:guide>
        <p15:guide id="4" orient="horz" pos="305" userDrawn="1">
          <p15:clr>
            <a:srgbClr val="FBAE40"/>
          </p15:clr>
        </p15:guide>
        <p15:guide id="5" orient="horz" pos="974" userDrawn="1">
          <p15:clr>
            <a:srgbClr val="FBAE40"/>
          </p15:clr>
        </p15:guide>
        <p15:guide id="6" orient="horz" pos="3792" userDrawn="1">
          <p15:clr>
            <a:srgbClr val="FBAE40"/>
          </p15:clr>
        </p15:guide>
        <p15:guide id="8" orient="horz" pos="41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a:extLst>
              <a:ext uri="{FF2B5EF4-FFF2-40B4-BE49-F238E27FC236}">
                <a16:creationId xmlns:a16="http://schemas.microsoft.com/office/drawing/2014/main" id="{2B43944D-6D92-4F40-BFAA-5B27C8ABD3EB}"/>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23812925"/>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orient="horz" pos="305" userDrawn="1">
          <p15:clr>
            <a:srgbClr val="FBAE40"/>
          </p15:clr>
        </p15:guide>
        <p15:guide id="4" orient="horz" pos="918" userDrawn="1">
          <p15:clr>
            <a:srgbClr val="FBAE40"/>
          </p15:clr>
        </p15:guide>
        <p15:guide id="5" orient="horz" pos="3789" userDrawn="1">
          <p15:clr>
            <a:srgbClr val="FBAE40"/>
          </p15:clr>
        </p15:guide>
        <p15:guide id="7" orient="horz" pos="41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Text Placeholder 3">
            <a:extLst>
              <a:ext uri="{FF2B5EF4-FFF2-40B4-BE49-F238E27FC236}">
                <a16:creationId xmlns:a16="http://schemas.microsoft.com/office/drawing/2014/main" id="{314AD9C5-6228-ED44-889E-6904764410D1}"/>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9" name="TextBox 8">
            <a:extLst>
              <a:ext uri="{FF2B5EF4-FFF2-40B4-BE49-F238E27FC236}">
                <a16:creationId xmlns:a16="http://schemas.microsoft.com/office/drawing/2014/main" id="{A27CB764-653A-3D40-A383-E25B1CA34C60}"/>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8" name="Picture 7">
            <a:extLst>
              <a:ext uri="{FF2B5EF4-FFF2-40B4-BE49-F238E27FC236}">
                <a16:creationId xmlns:a16="http://schemas.microsoft.com/office/drawing/2014/main" id="{65C25B89-0A47-6847-B754-E3CA7837F726}"/>
              </a:ext>
            </a:extLst>
          </p:cNvPr>
          <p:cNvPicPr>
            <a:picLocks noChangeAspect="1"/>
          </p:cNvPicPr>
          <p:nvPr userDrawn="1"/>
        </p:nvPicPr>
        <p:blipFill>
          <a:blip r:embed="rId2"/>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2795886014"/>
      </p:ext>
    </p:extLst>
  </p:cSld>
  <p:clrMapOvr>
    <a:masterClrMapping/>
  </p:clrMapOvr>
  <p:extLst>
    <p:ext uri="{DCECCB84-F9BA-43D5-87BE-67443E8EF086}">
      <p15:sldGuideLst xmlns:p15="http://schemas.microsoft.com/office/powerpoint/2012/main">
        <p15:guide id="1" pos="7251" userDrawn="1">
          <p15:clr>
            <a:srgbClr val="FBAE40"/>
          </p15:clr>
        </p15:guide>
        <p15:guide id="2" pos="429" userDrawn="1">
          <p15:clr>
            <a:srgbClr val="FBAE40"/>
          </p15:clr>
        </p15:guide>
        <p15:guide id="3" orient="horz" pos="918" userDrawn="1">
          <p15:clr>
            <a:srgbClr val="FBAE40"/>
          </p15:clr>
        </p15:guide>
        <p15:guide id="4" orient="horz" pos="305" userDrawn="1">
          <p15:clr>
            <a:srgbClr val="FBAE40"/>
          </p15:clr>
        </p15:guide>
        <p15:guide id="5" orient="horz" pos="3789" userDrawn="1">
          <p15:clr>
            <a:srgbClr val="FBAE40"/>
          </p15:clr>
        </p15:guide>
        <p15:guide id="7" orient="horz" pos="41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25220057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tx2"/>
                </a:solidFill>
              </a:defRPr>
            </a:lvl1pPr>
          </a:lstStyle>
          <a:p>
            <a:r>
              <a:rPr lang="en-US" dirty="0"/>
              <a:t>Click to Edit Divider</a:t>
            </a:r>
          </a:p>
        </p:txBody>
      </p:sp>
      <p:sp>
        <p:nvSpPr>
          <p:cNvPr id="4" name="Content Placeholder 3">
            <a:extLst>
              <a:ext uri="{FF2B5EF4-FFF2-40B4-BE49-F238E27FC236}">
                <a16:creationId xmlns:a16="http://schemas.microsoft.com/office/drawing/2014/main" id="{A806201F-83F0-4304-B1F9-B02CCDB0F901}"/>
              </a:ext>
            </a:extLst>
          </p:cNvPr>
          <p:cNvSpPr>
            <a:spLocks noGrp="1"/>
          </p:cNvSpPr>
          <p:nvPr>
            <p:ph sz="quarter" idx="10" hasCustomPrompt="1"/>
          </p:nvPr>
        </p:nvSpPr>
        <p:spPr>
          <a:xfrm>
            <a:off x="763588" y="3789363"/>
            <a:ext cx="10136187" cy="1462087"/>
          </a:xfrm>
        </p:spPr>
        <p:txBody>
          <a:bodyPr/>
          <a:lstStyle>
            <a:lvl1pPr>
              <a:defRPr sz="3600">
                <a:solidFill>
                  <a:schemeClr val="tx2"/>
                </a:solidFill>
              </a:defRPr>
            </a:lvl1pPr>
          </a:lstStyle>
          <a:p>
            <a:pPr lvl="0"/>
            <a:r>
              <a:rPr lang="en-US" dirty="0"/>
              <a:t>Click to edit Subtitle</a:t>
            </a:r>
          </a:p>
        </p:txBody>
      </p:sp>
    </p:spTree>
    <p:extLst>
      <p:ext uri="{BB962C8B-B14F-4D97-AF65-F5344CB8AC3E}">
        <p14:creationId xmlns:p14="http://schemas.microsoft.com/office/powerpoint/2010/main" val="44525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Ref idx="1001">
        <a:schemeClr val="bg2"/>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0489424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0100"/>
            <a:ext cx="9089516" cy="2019300"/>
          </a:xfrm>
        </p:spPr>
        <p:txBody>
          <a:bodyPr/>
          <a:lstStyle>
            <a:lvl1pPr>
              <a:lnSpc>
                <a:spcPct val="90000"/>
              </a:lnSpc>
              <a:defRPr sz="680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676276" y="2819400"/>
            <a:ext cx="10839448" cy="1371599"/>
          </a:xfrm>
        </p:spPr>
        <p:txBody>
          <a:bodyPr/>
          <a:lstStyle>
            <a:lvl1pPr marL="0" indent="0" algn="l">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57805E39-2073-418B-A986-F392C9B3BE1B}"/>
              </a:ext>
            </a:extLst>
          </p:cNvPr>
          <p:cNvSpPr>
            <a:spLocks noGrp="1"/>
          </p:cNvSpPr>
          <p:nvPr>
            <p:ph type="body" sz="quarter" idx="10" hasCustomPrompt="1"/>
          </p:nvPr>
        </p:nvSpPr>
        <p:spPr>
          <a:xfrm>
            <a:off x="676276" y="4343400"/>
            <a:ext cx="5254625" cy="704850"/>
          </a:xfrm>
        </p:spPr>
        <p:txBody>
          <a:bodyPr/>
          <a:lstStyle>
            <a:lvl1pPr>
              <a:defRPr>
                <a:solidFill>
                  <a:schemeClr val="tx1"/>
                </a:solidFill>
              </a:defRPr>
            </a:lvl1pPr>
          </a:lstStyle>
          <a:p>
            <a:pPr lvl="0"/>
            <a:r>
              <a:rPr lang="en-US" dirty="0"/>
              <a:t>Click to edit date</a:t>
            </a:r>
          </a:p>
        </p:txBody>
      </p:sp>
      <p:pic>
        <p:nvPicPr>
          <p:cNvPr id="6" name="Picture 5">
            <a:extLst>
              <a:ext uri="{FF2B5EF4-FFF2-40B4-BE49-F238E27FC236}">
                <a16:creationId xmlns:a16="http://schemas.microsoft.com/office/drawing/2014/main" id="{C2CB8D2B-0080-194E-8F31-E630E9CA43B7}"/>
              </a:ext>
            </a:extLst>
          </p:cNvPr>
          <p:cNvPicPr>
            <a:picLocks noChangeAspect="1"/>
          </p:cNvPicPr>
          <p:nvPr userDrawn="1"/>
        </p:nvPicPr>
        <p:blipFill>
          <a:blip r:embed="rId5"/>
          <a:stretch>
            <a:fillRect/>
          </a:stretch>
        </p:blipFill>
        <p:spPr>
          <a:xfrm>
            <a:off x="0" y="5386333"/>
            <a:ext cx="12192000" cy="1471667"/>
          </a:xfrm>
          <a:prstGeom prst="rect">
            <a:avLst/>
          </a:prstGeom>
        </p:spPr>
      </p:pic>
    </p:spTree>
    <p:extLst>
      <p:ext uri="{BB962C8B-B14F-4D97-AF65-F5344CB8AC3E}">
        <p14:creationId xmlns:p14="http://schemas.microsoft.com/office/powerpoint/2010/main" val="297848008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8508536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accent2"/>
                </a:solidFill>
              </a:defRPr>
            </a:lvl1pPr>
          </a:lstStyle>
          <a:p>
            <a:r>
              <a:rPr lang="en-US" dirty="0"/>
              <a:t>Click to Edit Divider</a:t>
            </a:r>
          </a:p>
        </p:txBody>
      </p:sp>
      <p:sp>
        <p:nvSpPr>
          <p:cNvPr id="4" name="Content Placeholder 3">
            <a:extLst>
              <a:ext uri="{FF2B5EF4-FFF2-40B4-BE49-F238E27FC236}">
                <a16:creationId xmlns:a16="http://schemas.microsoft.com/office/drawing/2014/main" id="{AE250DA8-42F8-45FD-9083-3FD90963044A}"/>
              </a:ext>
            </a:extLst>
          </p:cNvPr>
          <p:cNvSpPr>
            <a:spLocks noGrp="1"/>
          </p:cNvSpPr>
          <p:nvPr>
            <p:ph sz="quarter" idx="10" hasCustomPrompt="1"/>
          </p:nvPr>
        </p:nvSpPr>
        <p:spPr>
          <a:xfrm>
            <a:off x="763588" y="3789363"/>
            <a:ext cx="10734675" cy="1657350"/>
          </a:xfrm>
        </p:spPr>
        <p:txBody>
          <a:bodyPr/>
          <a:lstStyle>
            <a:lvl1pPr>
              <a:defRPr sz="3600">
                <a:solidFill>
                  <a:schemeClr val="tx2"/>
                </a:solidFill>
              </a:defRPr>
            </a:lvl1pPr>
          </a:lstStyle>
          <a:p>
            <a:pPr lvl="0"/>
            <a:r>
              <a:rPr lang="en-US" dirty="0"/>
              <a:t>Click to edit Subtitle</a:t>
            </a:r>
          </a:p>
        </p:txBody>
      </p:sp>
    </p:spTree>
    <p:extLst>
      <p:ext uri="{BB962C8B-B14F-4D97-AF65-F5344CB8AC3E}">
        <p14:creationId xmlns:p14="http://schemas.microsoft.com/office/powerpoint/2010/main" val="2664721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833506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bg1"/>
                </a:solidFill>
              </a:defRPr>
            </a:lvl1pPr>
          </a:lstStyle>
          <a:p>
            <a:r>
              <a:rPr lang="en-US" dirty="0"/>
              <a:t>Click to Edit Divider</a:t>
            </a:r>
          </a:p>
        </p:txBody>
      </p:sp>
      <p:sp>
        <p:nvSpPr>
          <p:cNvPr id="8" name="TextBox 7">
            <a:extLst>
              <a:ext uri="{FF2B5EF4-FFF2-40B4-BE49-F238E27FC236}">
                <a16:creationId xmlns:a16="http://schemas.microsoft.com/office/drawing/2014/main" id="{C4C0B21A-34FD-434E-AD6A-6FD7FA899829}"/>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sp>
        <p:nvSpPr>
          <p:cNvPr id="4" name="Content Placeholder 3">
            <a:extLst>
              <a:ext uri="{FF2B5EF4-FFF2-40B4-BE49-F238E27FC236}">
                <a16:creationId xmlns:a16="http://schemas.microsoft.com/office/drawing/2014/main" id="{56E1FCE1-4399-4142-8D1B-EC751D53CBD2}"/>
              </a:ext>
            </a:extLst>
          </p:cNvPr>
          <p:cNvSpPr>
            <a:spLocks noGrp="1"/>
          </p:cNvSpPr>
          <p:nvPr>
            <p:ph sz="quarter" idx="10" hasCustomPrompt="1"/>
          </p:nvPr>
        </p:nvSpPr>
        <p:spPr>
          <a:xfrm>
            <a:off x="763588" y="3789363"/>
            <a:ext cx="10664825" cy="1462087"/>
          </a:xfrm>
        </p:spPr>
        <p:txBody>
          <a:bodyPr/>
          <a:lstStyle>
            <a:lvl1pPr>
              <a:defRPr sz="3600">
                <a:solidFill>
                  <a:schemeClr val="bg1"/>
                </a:solidFill>
              </a:defRPr>
            </a:lvl1pPr>
            <a:lvl2pPr>
              <a:buNone/>
              <a:defRPr/>
            </a:lvl2pPr>
          </a:lstStyle>
          <a:p>
            <a:pPr lvl="0"/>
            <a:r>
              <a:rPr lang="en-US" dirty="0"/>
              <a:t>Click to edit Subtitle</a:t>
            </a:r>
          </a:p>
        </p:txBody>
      </p:sp>
      <p:pic>
        <p:nvPicPr>
          <p:cNvPr id="9" name="Picture 8">
            <a:extLst>
              <a:ext uri="{FF2B5EF4-FFF2-40B4-BE49-F238E27FC236}">
                <a16:creationId xmlns:a16="http://schemas.microsoft.com/office/drawing/2014/main" id="{2C0BD4CA-9931-9E4E-BB70-EA84A5F4CE34}"/>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2419999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16010206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0" y="0"/>
            <a:ext cx="12191998" cy="6858000"/>
          </a:xfr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0" y="0"/>
            <a:ext cx="12191998" cy="68580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tx1"/>
                </a:solidFill>
              </a:defRPr>
            </a:lvl1pPr>
          </a:lstStyle>
          <a:p>
            <a:r>
              <a:rPr lang="en-US" dirty="0"/>
              <a:t>Click to Edit Divider</a:t>
            </a:r>
          </a:p>
        </p:txBody>
      </p:sp>
    </p:spTree>
    <p:extLst>
      <p:ext uri="{BB962C8B-B14F-4D97-AF65-F5344CB8AC3E}">
        <p14:creationId xmlns:p14="http://schemas.microsoft.com/office/powerpoint/2010/main" val="33286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15987588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0" y="0"/>
            <a:ext cx="12191998" cy="6858000"/>
          </a:xfr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0" y="0"/>
            <a:ext cx="12191998" cy="68580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accent2"/>
                </a:solidFill>
              </a:defRPr>
            </a:lvl1pPr>
          </a:lstStyle>
          <a:p>
            <a:r>
              <a:rPr lang="en-US" dirty="0"/>
              <a:t>Click to Edit Divider</a:t>
            </a:r>
          </a:p>
        </p:txBody>
      </p:sp>
    </p:spTree>
    <p:extLst>
      <p:ext uri="{BB962C8B-B14F-4D97-AF65-F5344CB8AC3E}">
        <p14:creationId xmlns:p14="http://schemas.microsoft.com/office/powerpoint/2010/main" val="77610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119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544A32-2950-5840-B535-B41E4F58B975}"/>
              </a:ext>
            </a:extLst>
          </p:cNvPr>
          <p:cNvPicPr>
            <a:picLocks noChangeAspect="1"/>
          </p:cNvPicPr>
          <p:nvPr userDrawn="1"/>
        </p:nvPicPr>
        <p:blipFill>
          <a:blip r:embed="rId2"/>
          <a:stretch>
            <a:fillRect/>
          </a:stretch>
        </p:blipFill>
        <p:spPr>
          <a:xfrm>
            <a:off x="4120361" y="2383747"/>
            <a:ext cx="3943453" cy="1455322"/>
          </a:xfrm>
          <a:prstGeom prst="rect">
            <a:avLst/>
          </a:prstGeom>
        </p:spPr>
      </p:pic>
    </p:spTree>
    <p:extLst>
      <p:ext uri="{BB962C8B-B14F-4D97-AF65-F5344CB8AC3E}">
        <p14:creationId xmlns:p14="http://schemas.microsoft.com/office/powerpoint/2010/main" val="261842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ack page blue">
    <p:bg>
      <p:bgPr>
        <a:solidFill>
          <a:schemeClr val="tx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3F6D07F-A63F-E542-B09E-E79310F1AB1D}"/>
              </a:ext>
            </a:extLst>
          </p:cNvPr>
          <p:cNvGraphicFramePr>
            <a:graphicFrameLocks noChangeAspect="1"/>
          </p:cNvGraphicFramePr>
          <p:nvPr>
            <p:custDataLst>
              <p:tags r:id="rId1"/>
            </p:custDataLst>
            <p:extLst>
              <p:ext uri="{D42A27DB-BD31-4B8C-83A1-F6EECF244321}">
                <p14:modId xmlns:p14="http://schemas.microsoft.com/office/powerpoint/2010/main" val="2232920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3F6D07F-A63F-E542-B09E-E79310F1AB1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 name="Picture 2" descr="Logo&#10;&#10;Description automatically generated">
            <a:extLst>
              <a:ext uri="{FF2B5EF4-FFF2-40B4-BE49-F238E27FC236}">
                <a16:creationId xmlns:a16="http://schemas.microsoft.com/office/drawing/2014/main" id="{02434B36-8E71-9446-A1BC-5D5BF99F3232}"/>
              </a:ext>
            </a:extLst>
          </p:cNvPr>
          <p:cNvPicPr>
            <a:picLocks noChangeAspect="1"/>
          </p:cNvPicPr>
          <p:nvPr userDrawn="1"/>
        </p:nvPicPr>
        <p:blipFill>
          <a:blip r:embed="rId5"/>
          <a:stretch>
            <a:fillRect/>
          </a:stretch>
        </p:blipFill>
        <p:spPr>
          <a:xfrm>
            <a:off x="4120362" y="2362297"/>
            <a:ext cx="3943452" cy="1455322"/>
          </a:xfrm>
          <a:prstGeom prst="rect">
            <a:avLst/>
          </a:prstGeom>
        </p:spPr>
      </p:pic>
    </p:spTree>
    <p:extLst>
      <p:ext uri="{BB962C8B-B14F-4D97-AF65-F5344CB8AC3E}">
        <p14:creationId xmlns:p14="http://schemas.microsoft.com/office/powerpoint/2010/main" val="57419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ico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130237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05B91738-4B95-2140-9C94-01849D0CBAF5}"/>
              </a:ext>
            </a:extLst>
          </p:cNvPr>
          <p:cNvSpPr>
            <a:spLocks noGrp="1"/>
          </p:cNvSpPr>
          <p:nvPr>
            <p:ph type="pic" sz="quarter" idx="14"/>
          </p:nvPr>
        </p:nvSpPr>
        <p:spPr>
          <a:xfrm>
            <a:off x="683260" y="1546225"/>
            <a:ext cx="2423160" cy="1094189"/>
          </a:xfrm>
        </p:spPr>
        <p:txBody>
          <a:bodyPr/>
          <a:lstStyle>
            <a:lvl1pPr>
              <a:defRPr sz="1200">
                <a:solidFill>
                  <a:srgbClr val="FF0000"/>
                </a:solidFill>
              </a:defRPr>
            </a:lvl1pPr>
          </a:lstStyle>
          <a:p>
            <a:r>
              <a:rPr lang="en-US"/>
              <a:t>Click icon to add picture</a:t>
            </a:r>
            <a:endParaRPr lang="en-US" dirty="0"/>
          </a:p>
        </p:txBody>
      </p:sp>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6" name="Text Placeholder 5">
            <a:extLst>
              <a:ext uri="{FF2B5EF4-FFF2-40B4-BE49-F238E27FC236}">
                <a16:creationId xmlns:a16="http://schemas.microsoft.com/office/drawing/2014/main" id="{D2EE55E4-2AC4-1643-B946-18BF3435E294}"/>
              </a:ext>
            </a:extLst>
          </p:cNvPr>
          <p:cNvSpPr>
            <a:spLocks noGrp="1"/>
          </p:cNvSpPr>
          <p:nvPr>
            <p:ph type="body" sz="quarter" idx="10" hasCustomPrompt="1"/>
          </p:nvPr>
        </p:nvSpPr>
        <p:spPr>
          <a:xfrm>
            <a:off x="685800" y="3133725"/>
            <a:ext cx="2423160" cy="2286000"/>
          </a:xfrm>
        </p:spPr>
        <p:txBody>
          <a:bodyPr/>
          <a:lstStyle>
            <a:lvl1pPr>
              <a:defRPr sz="2200"/>
            </a:lvl1pPr>
          </a:lstStyle>
          <a:p>
            <a:pPr lvl="0"/>
            <a:r>
              <a:rPr lang="en-US" dirty="0"/>
              <a:t>Click to edit text</a:t>
            </a:r>
          </a:p>
        </p:txBody>
      </p:sp>
      <p:sp>
        <p:nvSpPr>
          <p:cNvPr id="12" name="Text Placeholder 5">
            <a:extLst>
              <a:ext uri="{FF2B5EF4-FFF2-40B4-BE49-F238E27FC236}">
                <a16:creationId xmlns:a16="http://schemas.microsoft.com/office/drawing/2014/main" id="{FA8A2AFC-14B9-4E44-807C-AA683A7D1DD4}"/>
              </a:ext>
            </a:extLst>
          </p:cNvPr>
          <p:cNvSpPr>
            <a:spLocks noGrp="1"/>
          </p:cNvSpPr>
          <p:nvPr>
            <p:ph type="body" sz="quarter" idx="11" hasCustomPrompt="1"/>
          </p:nvPr>
        </p:nvSpPr>
        <p:spPr>
          <a:xfrm>
            <a:off x="3486468" y="3133725"/>
            <a:ext cx="2423160" cy="2286000"/>
          </a:xfrm>
        </p:spPr>
        <p:txBody>
          <a:bodyPr/>
          <a:lstStyle>
            <a:lvl1pPr>
              <a:defRPr sz="2200"/>
            </a:lvl1pPr>
          </a:lstStyle>
          <a:p>
            <a:pPr lvl="0"/>
            <a:r>
              <a:rPr lang="en-US" dirty="0"/>
              <a:t>Click to edit text</a:t>
            </a:r>
          </a:p>
        </p:txBody>
      </p:sp>
      <p:sp>
        <p:nvSpPr>
          <p:cNvPr id="13" name="Text Placeholder 5">
            <a:extLst>
              <a:ext uri="{FF2B5EF4-FFF2-40B4-BE49-F238E27FC236}">
                <a16:creationId xmlns:a16="http://schemas.microsoft.com/office/drawing/2014/main" id="{9041BBF7-1139-944E-BB1F-E4A521CA43D1}"/>
              </a:ext>
            </a:extLst>
          </p:cNvPr>
          <p:cNvSpPr>
            <a:spLocks noGrp="1"/>
          </p:cNvSpPr>
          <p:nvPr>
            <p:ph type="body" sz="quarter" idx="12" hasCustomPrompt="1"/>
          </p:nvPr>
        </p:nvSpPr>
        <p:spPr>
          <a:xfrm>
            <a:off x="6287136" y="3133725"/>
            <a:ext cx="2423160" cy="2286000"/>
          </a:xfrm>
        </p:spPr>
        <p:txBody>
          <a:bodyPr/>
          <a:lstStyle>
            <a:lvl1pPr>
              <a:defRPr sz="2200"/>
            </a:lvl1pPr>
          </a:lstStyle>
          <a:p>
            <a:pPr lvl="0"/>
            <a:r>
              <a:rPr lang="en-US" dirty="0"/>
              <a:t>Click to edit text</a:t>
            </a:r>
          </a:p>
        </p:txBody>
      </p:sp>
      <p:sp>
        <p:nvSpPr>
          <p:cNvPr id="14" name="Text Placeholder 5">
            <a:extLst>
              <a:ext uri="{FF2B5EF4-FFF2-40B4-BE49-F238E27FC236}">
                <a16:creationId xmlns:a16="http://schemas.microsoft.com/office/drawing/2014/main" id="{FE708A00-168A-1744-A1FD-95C224DF40D2}"/>
              </a:ext>
            </a:extLst>
          </p:cNvPr>
          <p:cNvSpPr>
            <a:spLocks noGrp="1"/>
          </p:cNvSpPr>
          <p:nvPr>
            <p:ph type="body" sz="quarter" idx="13" hasCustomPrompt="1"/>
          </p:nvPr>
        </p:nvSpPr>
        <p:spPr>
          <a:xfrm>
            <a:off x="9087803" y="3133725"/>
            <a:ext cx="2423160" cy="2286000"/>
          </a:xfrm>
        </p:spPr>
        <p:txBody>
          <a:bodyPr/>
          <a:lstStyle>
            <a:lvl1pPr>
              <a:defRPr sz="2200"/>
            </a:lvl1pPr>
          </a:lstStyle>
          <a:p>
            <a:pPr lvl="0"/>
            <a:r>
              <a:rPr lang="en-US" dirty="0"/>
              <a:t>Click to edit text</a:t>
            </a:r>
          </a:p>
        </p:txBody>
      </p:sp>
      <p:sp>
        <p:nvSpPr>
          <p:cNvPr id="18" name="Picture Placeholder 16">
            <a:extLst>
              <a:ext uri="{FF2B5EF4-FFF2-40B4-BE49-F238E27FC236}">
                <a16:creationId xmlns:a16="http://schemas.microsoft.com/office/drawing/2014/main" id="{82E5E583-0CCC-5749-A61E-8B68166D0C33}"/>
              </a:ext>
            </a:extLst>
          </p:cNvPr>
          <p:cNvSpPr>
            <a:spLocks noGrp="1"/>
          </p:cNvSpPr>
          <p:nvPr>
            <p:ph type="pic" sz="quarter" idx="15"/>
          </p:nvPr>
        </p:nvSpPr>
        <p:spPr>
          <a:xfrm>
            <a:off x="3484774" y="1546225"/>
            <a:ext cx="2423160" cy="1094189"/>
          </a:xfrm>
        </p:spPr>
        <p:txBody>
          <a:bodyPr/>
          <a:lstStyle>
            <a:lvl1pPr>
              <a:defRPr sz="1200">
                <a:solidFill>
                  <a:srgbClr val="FF0000"/>
                </a:solidFill>
              </a:defRPr>
            </a:lvl1pPr>
          </a:lstStyle>
          <a:p>
            <a:r>
              <a:rPr lang="en-US"/>
              <a:t>Click icon to add picture</a:t>
            </a:r>
          </a:p>
        </p:txBody>
      </p:sp>
      <p:sp>
        <p:nvSpPr>
          <p:cNvPr id="19" name="Picture Placeholder 16">
            <a:extLst>
              <a:ext uri="{FF2B5EF4-FFF2-40B4-BE49-F238E27FC236}">
                <a16:creationId xmlns:a16="http://schemas.microsoft.com/office/drawing/2014/main" id="{73B3615F-7B7F-C049-A051-269B92BDA1EA}"/>
              </a:ext>
            </a:extLst>
          </p:cNvPr>
          <p:cNvSpPr>
            <a:spLocks noGrp="1"/>
          </p:cNvSpPr>
          <p:nvPr>
            <p:ph type="pic" sz="quarter" idx="16"/>
          </p:nvPr>
        </p:nvSpPr>
        <p:spPr>
          <a:xfrm>
            <a:off x="6286288" y="1546225"/>
            <a:ext cx="2423160" cy="1094189"/>
          </a:xfrm>
        </p:spPr>
        <p:txBody>
          <a:bodyPr/>
          <a:lstStyle>
            <a:lvl1pPr>
              <a:defRPr sz="1200">
                <a:solidFill>
                  <a:srgbClr val="FF0000"/>
                </a:solidFill>
              </a:defRPr>
            </a:lvl1pPr>
          </a:lstStyle>
          <a:p>
            <a:r>
              <a:rPr lang="en-US"/>
              <a:t>Click icon to add picture</a:t>
            </a:r>
          </a:p>
        </p:txBody>
      </p:sp>
      <p:sp>
        <p:nvSpPr>
          <p:cNvPr id="20" name="Picture Placeholder 16">
            <a:extLst>
              <a:ext uri="{FF2B5EF4-FFF2-40B4-BE49-F238E27FC236}">
                <a16:creationId xmlns:a16="http://schemas.microsoft.com/office/drawing/2014/main" id="{7BED6C5F-628A-634C-A1BE-5BCC177EAC29}"/>
              </a:ext>
            </a:extLst>
          </p:cNvPr>
          <p:cNvSpPr>
            <a:spLocks noGrp="1"/>
          </p:cNvSpPr>
          <p:nvPr>
            <p:ph type="pic" sz="quarter" idx="17"/>
          </p:nvPr>
        </p:nvSpPr>
        <p:spPr>
          <a:xfrm>
            <a:off x="9087803" y="1546225"/>
            <a:ext cx="2423160" cy="1094189"/>
          </a:xfrm>
        </p:spPr>
        <p:txBody>
          <a:bodyPr/>
          <a:lstStyle>
            <a:lvl1pPr>
              <a:defRPr sz="1200">
                <a:solidFill>
                  <a:srgbClr val="FF0000"/>
                </a:solidFill>
              </a:defRPr>
            </a:lvl1pPr>
          </a:lstStyle>
          <a:p>
            <a:r>
              <a:rPr lang="en-US"/>
              <a:t>Click icon to add picture</a:t>
            </a:r>
            <a:endParaRPr lang="en-US" dirty="0"/>
          </a:p>
        </p:txBody>
      </p:sp>
      <p:sp>
        <p:nvSpPr>
          <p:cNvPr id="16" name="Text Placeholder 3">
            <a:extLst>
              <a:ext uri="{FF2B5EF4-FFF2-40B4-BE49-F238E27FC236}">
                <a16:creationId xmlns:a16="http://schemas.microsoft.com/office/drawing/2014/main" id="{08E43F54-A4C7-E048-AEC6-C190217EF53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11729529"/>
      </p:ext>
    </p:extLst>
  </p:cSld>
  <p:clrMapOvr>
    <a:masterClrMapping/>
  </p:clrMapOvr>
  <p:extLst>
    <p:ext uri="{DCECCB84-F9BA-43D5-87BE-67443E8EF086}">
      <p15:sldGuideLst xmlns:p15="http://schemas.microsoft.com/office/powerpoint/2012/main">
        <p15:guide id="1" pos="432" userDrawn="1">
          <p15:clr>
            <a:srgbClr val="FBAE40"/>
          </p15:clr>
        </p15:guide>
        <p15:guide id="2" pos="7251" userDrawn="1">
          <p15:clr>
            <a:srgbClr val="FBAE40"/>
          </p15:clr>
        </p15:guide>
        <p15:guide id="3" orient="horz" pos="918" userDrawn="1">
          <p15:clr>
            <a:srgbClr val="FBAE40"/>
          </p15:clr>
        </p15:guide>
        <p15:guide id="4" orient="horz" pos="974" userDrawn="1">
          <p15:clr>
            <a:srgbClr val="FBAE40"/>
          </p15:clr>
        </p15:guide>
        <p15:guide id="5" orient="horz" pos="305" userDrawn="1">
          <p15:clr>
            <a:srgbClr val="FBAE40"/>
          </p15:clr>
        </p15:guide>
        <p15:guide id="6" pos="1968" userDrawn="1">
          <p15:clr>
            <a:srgbClr val="FBAE40"/>
          </p15:clr>
        </p15:guide>
        <p15:guide id="7" pos="2184" userDrawn="1">
          <p15:clr>
            <a:srgbClr val="FBAE40"/>
          </p15:clr>
        </p15:guide>
        <p15:guide id="8" pos="3720" userDrawn="1">
          <p15:clr>
            <a:srgbClr val="FBAE40"/>
          </p15:clr>
        </p15:guide>
        <p15:guide id="9" pos="3960" userDrawn="1">
          <p15:clr>
            <a:srgbClr val="FBAE40"/>
          </p15:clr>
        </p15:guide>
        <p15:guide id="10" pos="5472" userDrawn="1">
          <p15:clr>
            <a:srgbClr val="FBAE40"/>
          </p15:clr>
        </p15:guide>
        <p15:guide id="11" pos="5712" userDrawn="1">
          <p15:clr>
            <a:srgbClr val="FBAE40"/>
          </p15:clr>
        </p15:guide>
        <p15:guide id="12" orient="horz" pos="1663" userDrawn="1">
          <p15:clr>
            <a:srgbClr val="FBAE40"/>
          </p15:clr>
        </p15:guide>
        <p15:guide id="13" orient="horz" pos="1968" userDrawn="1">
          <p15:clr>
            <a:srgbClr val="FBAE40"/>
          </p15:clr>
        </p15:guide>
        <p15:guide id="15" orient="horz" pos="4145" userDrawn="1">
          <p15:clr>
            <a:srgbClr val="FBAE40"/>
          </p15:clr>
        </p15:guide>
        <p15:guide id="16" orient="horz" pos="379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Statistic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857204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12" name="Text Placeholder 5">
            <a:extLst>
              <a:ext uri="{FF2B5EF4-FFF2-40B4-BE49-F238E27FC236}">
                <a16:creationId xmlns:a16="http://schemas.microsoft.com/office/drawing/2014/main" id="{21177A3D-4A3B-7947-AEC5-B449F32D177A}"/>
              </a:ext>
            </a:extLst>
          </p:cNvPr>
          <p:cNvSpPr>
            <a:spLocks noGrp="1"/>
          </p:cNvSpPr>
          <p:nvPr>
            <p:ph type="body" sz="quarter" idx="12" hasCustomPrompt="1"/>
          </p:nvPr>
        </p:nvSpPr>
        <p:spPr>
          <a:xfrm>
            <a:off x="685800" y="3124200"/>
            <a:ext cx="3149600" cy="2752817"/>
          </a:xfrm>
        </p:spPr>
        <p:txBody>
          <a:bodyPr/>
          <a:lstStyle/>
          <a:p>
            <a:pPr lvl="0"/>
            <a:r>
              <a:rPr lang="en-US" dirty="0"/>
              <a:t>Click to edit text</a:t>
            </a:r>
          </a:p>
        </p:txBody>
      </p:sp>
      <p:sp>
        <p:nvSpPr>
          <p:cNvPr id="13" name="Text Placeholder 5">
            <a:extLst>
              <a:ext uri="{FF2B5EF4-FFF2-40B4-BE49-F238E27FC236}">
                <a16:creationId xmlns:a16="http://schemas.microsoft.com/office/drawing/2014/main" id="{DD277856-EAAC-5045-8D25-579EF6B0A0D5}"/>
              </a:ext>
            </a:extLst>
          </p:cNvPr>
          <p:cNvSpPr>
            <a:spLocks noGrp="1"/>
          </p:cNvSpPr>
          <p:nvPr>
            <p:ph type="body" sz="quarter" idx="13" hasCustomPrompt="1"/>
          </p:nvPr>
        </p:nvSpPr>
        <p:spPr>
          <a:xfrm>
            <a:off x="4521708" y="3124200"/>
            <a:ext cx="3149600" cy="2752817"/>
          </a:xfrm>
        </p:spPr>
        <p:txBody>
          <a:bodyPr/>
          <a:lstStyle/>
          <a:p>
            <a:pPr lvl="0"/>
            <a:r>
              <a:rPr lang="en-US" dirty="0"/>
              <a:t>Click to edit text</a:t>
            </a:r>
          </a:p>
        </p:txBody>
      </p:sp>
      <p:sp>
        <p:nvSpPr>
          <p:cNvPr id="14" name="Text Placeholder 5">
            <a:extLst>
              <a:ext uri="{FF2B5EF4-FFF2-40B4-BE49-F238E27FC236}">
                <a16:creationId xmlns:a16="http://schemas.microsoft.com/office/drawing/2014/main" id="{5AEEC403-2E22-7449-9722-70875FDAAA8B}"/>
              </a:ext>
            </a:extLst>
          </p:cNvPr>
          <p:cNvSpPr>
            <a:spLocks noGrp="1"/>
          </p:cNvSpPr>
          <p:nvPr>
            <p:ph type="body" sz="quarter" idx="14" hasCustomPrompt="1"/>
          </p:nvPr>
        </p:nvSpPr>
        <p:spPr>
          <a:xfrm>
            <a:off x="8357616" y="3124200"/>
            <a:ext cx="3149600" cy="2752817"/>
          </a:xfrm>
        </p:spPr>
        <p:txBody>
          <a:bodyPr/>
          <a:lstStyle/>
          <a:p>
            <a:pPr lvl="0"/>
            <a:r>
              <a:rPr lang="en-US" dirty="0"/>
              <a:t>Click to edit text</a:t>
            </a:r>
          </a:p>
        </p:txBody>
      </p:sp>
      <p:sp>
        <p:nvSpPr>
          <p:cNvPr id="15" name="Text Placeholder 6">
            <a:extLst>
              <a:ext uri="{FF2B5EF4-FFF2-40B4-BE49-F238E27FC236}">
                <a16:creationId xmlns:a16="http://schemas.microsoft.com/office/drawing/2014/main" id="{C8CFE25B-CB8D-2942-8363-87001A496ED7}"/>
              </a:ext>
            </a:extLst>
          </p:cNvPr>
          <p:cNvSpPr>
            <a:spLocks noGrp="1"/>
          </p:cNvSpPr>
          <p:nvPr>
            <p:ph type="body" sz="quarter" idx="15" hasCustomPrompt="1"/>
          </p:nvPr>
        </p:nvSpPr>
        <p:spPr>
          <a:xfrm>
            <a:off x="685800" y="1552576"/>
            <a:ext cx="3149600" cy="1343026"/>
          </a:xfrm>
        </p:spPr>
        <p:txBody>
          <a:bodyPr anchor="t"/>
          <a:lstStyle>
            <a:lvl1pPr algn="ctr">
              <a:defRPr sz="8200">
                <a:solidFill>
                  <a:schemeClr val="tx2"/>
                </a:solidFill>
              </a:defRPr>
            </a:lvl1pPr>
          </a:lstStyle>
          <a:p>
            <a:pPr lvl="0"/>
            <a:r>
              <a:rPr lang="en-US" dirty="0"/>
              <a:t>00%</a:t>
            </a:r>
          </a:p>
        </p:txBody>
      </p:sp>
      <p:sp>
        <p:nvSpPr>
          <p:cNvPr id="16" name="Text Placeholder 6">
            <a:extLst>
              <a:ext uri="{FF2B5EF4-FFF2-40B4-BE49-F238E27FC236}">
                <a16:creationId xmlns:a16="http://schemas.microsoft.com/office/drawing/2014/main" id="{EC71ADF9-E7ED-A84F-A07E-475C447D3F9B}"/>
              </a:ext>
            </a:extLst>
          </p:cNvPr>
          <p:cNvSpPr>
            <a:spLocks noGrp="1"/>
          </p:cNvSpPr>
          <p:nvPr>
            <p:ph type="body" sz="quarter" idx="16" hasCustomPrompt="1"/>
          </p:nvPr>
        </p:nvSpPr>
        <p:spPr>
          <a:xfrm>
            <a:off x="4524375" y="1552576"/>
            <a:ext cx="3149600" cy="1343026"/>
          </a:xfrm>
        </p:spPr>
        <p:txBody>
          <a:bodyPr anchor="t"/>
          <a:lstStyle>
            <a:lvl1pPr algn="ctr">
              <a:defRPr sz="8200">
                <a:solidFill>
                  <a:schemeClr val="tx2"/>
                </a:solidFill>
              </a:defRPr>
            </a:lvl1pPr>
          </a:lstStyle>
          <a:p>
            <a:pPr lvl="0"/>
            <a:r>
              <a:rPr lang="en-US" dirty="0"/>
              <a:t>00%</a:t>
            </a:r>
          </a:p>
        </p:txBody>
      </p:sp>
      <p:sp>
        <p:nvSpPr>
          <p:cNvPr id="17" name="Text Placeholder 6">
            <a:extLst>
              <a:ext uri="{FF2B5EF4-FFF2-40B4-BE49-F238E27FC236}">
                <a16:creationId xmlns:a16="http://schemas.microsoft.com/office/drawing/2014/main" id="{23C59C0B-0B99-8946-A964-B883A7CF6083}"/>
              </a:ext>
            </a:extLst>
          </p:cNvPr>
          <p:cNvSpPr>
            <a:spLocks noGrp="1"/>
          </p:cNvSpPr>
          <p:nvPr>
            <p:ph type="body" sz="quarter" idx="17" hasCustomPrompt="1"/>
          </p:nvPr>
        </p:nvSpPr>
        <p:spPr>
          <a:xfrm>
            <a:off x="8361363" y="1552576"/>
            <a:ext cx="3149600" cy="1343026"/>
          </a:xfrm>
        </p:spPr>
        <p:txBody>
          <a:bodyPr anchor="t"/>
          <a:lstStyle>
            <a:lvl1pPr algn="ctr">
              <a:defRPr sz="8200">
                <a:solidFill>
                  <a:schemeClr val="tx2"/>
                </a:solidFill>
              </a:defRPr>
            </a:lvl1pPr>
          </a:lstStyle>
          <a:p>
            <a:pPr lvl="0"/>
            <a:r>
              <a:rPr lang="en-US" dirty="0"/>
              <a:t>00%</a:t>
            </a:r>
          </a:p>
        </p:txBody>
      </p:sp>
      <p:sp>
        <p:nvSpPr>
          <p:cNvPr id="11" name="Text Placeholder 3">
            <a:extLst>
              <a:ext uri="{FF2B5EF4-FFF2-40B4-BE49-F238E27FC236}">
                <a16:creationId xmlns:a16="http://schemas.microsoft.com/office/drawing/2014/main" id="{C0435EC5-7AF3-ED45-A2D1-126EEFDB6085}"/>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24596383"/>
      </p:ext>
    </p:extLst>
  </p:cSld>
  <p:clrMapOvr>
    <a:masterClrMapping/>
  </p:clrMapOvr>
  <p:extLst>
    <p:ext uri="{DCECCB84-F9BA-43D5-87BE-67443E8EF086}">
      <p15:sldGuideLst xmlns:p15="http://schemas.microsoft.com/office/powerpoint/2012/main">
        <p15:guide id="1" pos="2416" userDrawn="1">
          <p15:clr>
            <a:srgbClr val="FBAE40"/>
          </p15:clr>
        </p15:guide>
        <p15:guide id="2" pos="2846" userDrawn="1">
          <p15:clr>
            <a:srgbClr val="FBAE40"/>
          </p15:clr>
        </p15:guide>
        <p15:guide id="3" pos="4834" userDrawn="1">
          <p15:clr>
            <a:srgbClr val="FBAE40"/>
          </p15:clr>
        </p15:guide>
        <p15:guide id="4" pos="5262" userDrawn="1">
          <p15:clr>
            <a:srgbClr val="FBAE40"/>
          </p15:clr>
        </p15:guide>
        <p15:guide id="5" pos="428" userDrawn="1">
          <p15:clr>
            <a:srgbClr val="FBAE40"/>
          </p15:clr>
        </p15:guide>
        <p15:guide id="6" pos="7251" userDrawn="1">
          <p15:clr>
            <a:srgbClr val="FBAE40"/>
          </p15:clr>
        </p15:guide>
        <p15:guide id="7" orient="horz" pos="306" userDrawn="1">
          <p15:clr>
            <a:srgbClr val="FBAE40"/>
          </p15:clr>
        </p15:guide>
        <p15:guide id="8" orient="horz" pos="916" userDrawn="1">
          <p15:clr>
            <a:srgbClr val="FBAE40"/>
          </p15:clr>
        </p15:guide>
        <p15:guide id="9" orient="horz" pos="974" userDrawn="1">
          <p15:clr>
            <a:srgbClr val="FBAE40"/>
          </p15:clr>
        </p15:guide>
        <p15:guide id="10" orient="horz" pos="3792" userDrawn="1">
          <p15:clr>
            <a:srgbClr val="FBAE40"/>
          </p15:clr>
        </p15:guide>
        <p15:guide id="12" orient="horz" pos="4148" userDrawn="1">
          <p15:clr>
            <a:srgbClr val="FBAE40"/>
          </p15:clr>
        </p15:guide>
        <p15:guide id="13" orient="horz" pos="19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3 Statistic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898771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12" name="Text Placeholder 5">
            <a:extLst>
              <a:ext uri="{FF2B5EF4-FFF2-40B4-BE49-F238E27FC236}">
                <a16:creationId xmlns:a16="http://schemas.microsoft.com/office/drawing/2014/main" id="{21177A3D-4A3B-7947-AEC5-B449F32D177A}"/>
              </a:ext>
            </a:extLst>
          </p:cNvPr>
          <p:cNvSpPr>
            <a:spLocks noGrp="1"/>
          </p:cNvSpPr>
          <p:nvPr>
            <p:ph type="body" sz="quarter" idx="12" hasCustomPrompt="1"/>
          </p:nvPr>
        </p:nvSpPr>
        <p:spPr>
          <a:xfrm>
            <a:off x="685800" y="3124201"/>
            <a:ext cx="3149600" cy="2726184"/>
          </a:xfrm>
        </p:spPr>
        <p:txBody>
          <a:bodyPr/>
          <a:lstStyle/>
          <a:p>
            <a:pPr lvl="0"/>
            <a:r>
              <a:rPr lang="en-US" dirty="0"/>
              <a:t>Click to edit text</a:t>
            </a:r>
          </a:p>
        </p:txBody>
      </p:sp>
      <p:sp>
        <p:nvSpPr>
          <p:cNvPr id="13" name="Text Placeholder 5">
            <a:extLst>
              <a:ext uri="{FF2B5EF4-FFF2-40B4-BE49-F238E27FC236}">
                <a16:creationId xmlns:a16="http://schemas.microsoft.com/office/drawing/2014/main" id="{DD277856-EAAC-5045-8D25-579EF6B0A0D5}"/>
              </a:ext>
            </a:extLst>
          </p:cNvPr>
          <p:cNvSpPr>
            <a:spLocks noGrp="1"/>
          </p:cNvSpPr>
          <p:nvPr>
            <p:ph type="body" sz="quarter" idx="13" hasCustomPrompt="1"/>
          </p:nvPr>
        </p:nvSpPr>
        <p:spPr>
          <a:xfrm>
            <a:off x="4521708" y="3124200"/>
            <a:ext cx="3149600" cy="2726185"/>
          </a:xfrm>
        </p:spPr>
        <p:txBody>
          <a:bodyPr/>
          <a:lstStyle/>
          <a:p>
            <a:pPr lvl="0"/>
            <a:r>
              <a:rPr lang="en-US" dirty="0"/>
              <a:t>Click to edit text</a:t>
            </a:r>
          </a:p>
        </p:txBody>
      </p:sp>
      <p:sp>
        <p:nvSpPr>
          <p:cNvPr id="14" name="Text Placeholder 5">
            <a:extLst>
              <a:ext uri="{FF2B5EF4-FFF2-40B4-BE49-F238E27FC236}">
                <a16:creationId xmlns:a16="http://schemas.microsoft.com/office/drawing/2014/main" id="{5AEEC403-2E22-7449-9722-70875FDAAA8B}"/>
              </a:ext>
            </a:extLst>
          </p:cNvPr>
          <p:cNvSpPr>
            <a:spLocks noGrp="1"/>
          </p:cNvSpPr>
          <p:nvPr>
            <p:ph type="body" sz="quarter" idx="14" hasCustomPrompt="1"/>
          </p:nvPr>
        </p:nvSpPr>
        <p:spPr>
          <a:xfrm>
            <a:off x="8357616" y="3124200"/>
            <a:ext cx="3149600" cy="2726185"/>
          </a:xfrm>
        </p:spPr>
        <p:txBody>
          <a:bodyPr/>
          <a:lstStyle/>
          <a:p>
            <a:pPr lvl="0"/>
            <a:r>
              <a:rPr lang="en-US" dirty="0"/>
              <a:t>Click to edit text</a:t>
            </a:r>
          </a:p>
        </p:txBody>
      </p:sp>
      <p:sp>
        <p:nvSpPr>
          <p:cNvPr id="15" name="Text Placeholder 6">
            <a:extLst>
              <a:ext uri="{FF2B5EF4-FFF2-40B4-BE49-F238E27FC236}">
                <a16:creationId xmlns:a16="http://schemas.microsoft.com/office/drawing/2014/main" id="{C8CFE25B-CB8D-2942-8363-87001A496ED7}"/>
              </a:ext>
            </a:extLst>
          </p:cNvPr>
          <p:cNvSpPr>
            <a:spLocks noGrp="1"/>
          </p:cNvSpPr>
          <p:nvPr>
            <p:ph type="body" sz="quarter" idx="15" hasCustomPrompt="1"/>
          </p:nvPr>
        </p:nvSpPr>
        <p:spPr>
          <a:xfrm>
            <a:off x="685800" y="1552576"/>
            <a:ext cx="3149600" cy="1343026"/>
          </a:xfrm>
        </p:spPr>
        <p:txBody>
          <a:bodyPr anchor="t"/>
          <a:lstStyle>
            <a:lvl1pPr algn="ctr">
              <a:defRPr sz="8200">
                <a:solidFill>
                  <a:schemeClr val="accent2"/>
                </a:solidFill>
              </a:defRPr>
            </a:lvl1pPr>
          </a:lstStyle>
          <a:p>
            <a:pPr lvl="0"/>
            <a:r>
              <a:rPr lang="en-US" dirty="0"/>
              <a:t>00%</a:t>
            </a:r>
          </a:p>
        </p:txBody>
      </p:sp>
      <p:sp>
        <p:nvSpPr>
          <p:cNvPr id="16" name="Text Placeholder 6">
            <a:extLst>
              <a:ext uri="{FF2B5EF4-FFF2-40B4-BE49-F238E27FC236}">
                <a16:creationId xmlns:a16="http://schemas.microsoft.com/office/drawing/2014/main" id="{EC71ADF9-E7ED-A84F-A07E-475C447D3F9B}"/>
              </a:ext>
            </a:extLst>
          </p:cNvPr>
          <p:cNvSpPr>
            <a:spLocks noGrp="1"/>
          </p:cNvSpPr>
          <p:nvPr>
            <p:ph type="body" sz="quarter" idx="16" hasCustomPrompt="1"/>
          </p:nvPr>
        </p:nvSpPr>
        <p:spPr>
          <a:xfrm>
            <a:off x="4524375" y="1552576"/>
            <a:ext cx="3149600" cy="1343026"/>
          </a:xfrm>
        </p:spPr>
        <p:txBody>
          <a:bodyPr anchor="t"/>
          <a:lstStyle>
            <a:lvl1pPr algn="ctr">
              <a:defRPr sz="8200">
                <a:solidFill>
                  <a:schemeClr val="accent2"/>
                </a:solidFill>
              </a:defRPr>
            </a:lvl1pPr>
          </a:lstStyle>
          <a:p>
            <a:pPr lvl="0"/>
            <a:r>
              <a:rPr lang="en-US" dirty="0"/>
              <a:t>00%</a:t>
            </a:r>
          </a:p>
        </p:txBody>
      </p:sp>
      <p:sp>
        <p:nvSpPr>
          <p:cNvPr id="17" name="Text Placeholder 6">
            <a:extLst>
              <a:ext uri="{FF2B5EF4-FFF2-40B4-BE49-F238E27FC236}">
                <a16:creationId xmlns:a16="http://schemas.microsoft.com/office/drawing/2014/main" id="{23C59C0B-0B99-8946-A964-B883A7CF6083}"/>
              </a:ext>
            </a:extLst>
          </p:cNvPr>
          <p:cNvSpPr>
            <a:spLocks noGrp="1"/>
          </p:cNvSpPr>
          <p:nvPr>
            <p:ph type="body" sz="quarter" idx="17" hasCustomPrompt="1"/>
          </p:nvPr>
        </p:nvSpPr>
        <p:spPr>
          <a:xfrm>
            <a:off x="8361363" y="1552576"/>
            <a:ext cx="3149600" cy="1343026"/>
          </a:xfrm>
        </p:spPr>
        <p:txBody>
          <a:bodyPr anchor="t"/>
          <a:lstStyle>
            <a:lvl1pPr algn="ctr">
              <a:defRPr sz="8200">
                <a:solidFill>
                  <a:schemeClr val="accent2"/>
                </a:solidFill>
              </a:defRPr>
            </a:lvl1pPr>
          </a:lstStyle>
          <a:p>
            <a:pPr lvl="0"/>
            <a:r>
              <a:rPr lang="en-US" dirty="0"/>
              <a:t>00%</a:t>
            </a:r>
          </a:p>
        </p:txBody>
      </p:sp>
      <p:sp>
        <p:nvSpPr>
          <p:cNvPr id="11" name="Text Placeholder 3">
            <a:extLst>
              <a:ext uri="{FF2B5EF4-FFF2-40B4-BE49-F238E27FC236}">
                <a16:creationId xmlns:a16="http://schemas.microsoft.com/office/drawing/2014/main" id="{C0435EC5-7AF3-ED45-A2D1-126EEFDB6085}"/>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2670737002"/>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guide id="13" orient="horz" pos="19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10" name="Title 9">
            <a:extLst>
              <a:ext uri="{FF2B5EF4-FFF2-40B4-BE49-F238E27FC236}">
                <a16:creationId xmlns:a16="http://schemas.microsoft.com/office/drawing/2014/main" id="{9EA2F1B1-9452-3B47-A410-6A92F8E7FDE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5039199"/>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4 Statistics">
    <p:bg>
      <p:bgPr>
        <a:solidFill>
          <a:srgbClr val="C3DEF9"/>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E98416-ED3F-DA4E-8DAD-172FB9B1A3D7}"/>
              </a:ext>
            </a:extLst>
          </p:cNvPr>
          <p:cNvGraphicFramePr>
            <a:graphicFrameLocks noChangeAspect="1"/>
          </p:cNvGraphicFramePr>
          <p:nvPr>
            <p:custDataLst>
              <p:tags r:id="rId1"/>
            </p:custDataLst>
            <p:extLst>
              <p:ext uri="{D42A27DB-BD31-4B8C-83A1-F6EECF244321}">
                <p14:modId xmlns:p14="http://schemas.microsoft.com/office/powerpoint/2010/main" val="16480947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2BE98416-ED3F-DA4E-8DAD-172FB9B1A3D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BA4B35-07F1-924E-A4FB-E9D9F676503D}"/>
              </a:ext>
            </a:extLst>
          </p:cNvPr>
          <p:cNvSpPr>
            <a:spLocks noGrp="1"/>
          </p:cNvSpPr>
          <p:nvPr>
            <p:ph type="title"/>
          </p:nvPr>
        </p:nvSpPr>
        <p:spPr>
          <a:xfrm>
            <a:off x="685800" y="486167"/>
            <a:ext cx="10820400" cy="966701"/>
          </a:xfrm>
        </p:spPr>
        <p:txBody>
          <a:bodyPr/>
          <a:lstStyle/>
          <a:p>
            <a:r>
              <a:rPr lang="en-US"/>
              <a:t>Click to edit Master title style</a:t>
            </a:r>
          </a:p>
        </p:txBody>
      </p:sp>
      <p:sp>
        <p:nvSpPr>
          <p:cNvPr id="7" name="Text Placeholder 6">
            <a:extLst>
              <a:ext uri="{FF2B5EF4-FFF2-40B4-BE49-F238E27FC236}">
                <a16:creationId xmlns:a16="http://schemas.microsoft.com/office/drawing/2014/main" id="{305A373B-F92F-AD4D-ACB1-2A44B9F69654}"/>
              </a:ext>
            </a:extLst>
          </p:cNvPr>
          <p:cNvSpPr>
            <a:spLocks noGrp="1"/>
          </p:cNvSpPr>
          <p:nvPr>
            <p:ph type="body" sz="quarter" idx="10" hasCustomPrompt="1"/>
          </p:nvPr>
        </p:nvSpPr>
        <p:spPr>
          <a:xfrm>
            <a:off x="3095625" y="1752600"/>
            <a:ext cx="2571749" cy="1188720"/>
          </a:xfrm>
        </p:spPr>
        <p:txBody>
          <a:bodyPr/>
          <a:lstStyle/>
          <a:p>
            <a:pPr lvl="0"/>
            <a:r>
              <a:rPr lang="en-US" dirty="0"/>
              <a:t>Click to edit content</a:t>
            </a:r>
          </a:p>
        </p:txBody>
      </p:sp>
      <p:sp>
        <p:nvSpPr>
          <p:cNvPr id="8" name="Text Placeholder 6">
            <a:extLst>
              <a:ext uri="{FF2B5EF4-FFF2-40B4-BE49-F238E27FC236}">
                <a16:creationId xmlns:a16="http://schemas.microsoft.com/office/drawing/2014/main" id="{7F6735D1-DD43-874F-A02D-C8C48903BB4C}"/>
              </a:ext>
            </a:extLst>
          </p:cNvPr>
          <p:cNvSpPr>
            <a:spLocks noGrp="1"/>
          </p:cNvSpPr>
          <p:nvPr>
            <p:ph type="body" sz="quarter" idx="11" hasCustomPrompt="1"/>
          </p:nvPr>
        </p:nvSpPr>
        <p:spPr>
          <a:xfrm>
            <a:off x="685800" y="1552576"/>
            <a:ext cx="2409825" cy="1343026"/>
          </a:xfrm>
        </p:spPr>
        <p:txBody>
          <a:bodyPr anchor="t"/>
          <a:lstStyle>
            <a:lvl1pPr>
              <a:defRPr sz="8200">
                <a:solidFill>
                  <a:schemeClr val="accent1"/>
                </a:solidFill>
              </a:defRPr>
            </a:lvl1pPr>
          </a:lstStyle>
          <a:p>
            <a:pPr lvl="0"/>
            <a:r>
              <a:rPr lang="en-US" dirty="0"/>
              <a:t>00%</a:t>
            </a:r>
          </a:p>
        </p:txBody>
      </p:sp>
      <p:sp>
        <p:nvSpPr>
          <p:cNvPr id="9" name="Text Placeholder 6">
            <a:extLst>
              <a:ext uri="{FF2B5EF4-FFF2-40B4-BE49-F238E27FC236}">
                <a16:creationId xmlns:a16="http://schemas.microsoft.com/office/drawing/2014/main" id="{A7C01DEE-14A2-DE44-98D6-0BFE7F615DEB}"/>
              </a:ext>
            </a:extLst>
          </p:cNvPr>
          <p:cNvSpPr>
            <a:spLocks noGrp="1"/>
          </p:cNvSpPr>
          <p:nvPr>
            <p:ph type="body" sz="quarter" idx="12" hasCustomPrompt="1"/>
          </p:nvPr>
        </p:nvSpPr>
        <p:spPr>
          <a:xfrm>
            <a:off x="3095625" y="3876675"/>
            <a:ext cx="2571749" cy="1188720"/>
          </a:xfrm>
        </p:spPr>
        <p:txBody>
          <a:bodyPr/>
          <a:lstStyle/>
          <a:p>
            <a:pPr lvl="0"/>
            <a:r>
              <a:rPr lang="en-US" dirty="0"/>
              <a:t>Click to edit content</a:t>
            </a:r>
          </a:p>
        </p:txBody>
      </p:sp>
      <p:sp>
        <p:nvSpPr>
          <p:cNvPr id="10" name="Text Placeholder 6">
            <a:extLst>
              <a:ext uri="{FF2B5EF4-FFF2-40B4-BE49-F238E27FC236}">
                <a16:creationId xmlns:a16="http://schemas.microsoft.com/office/drawing/2014/main" id="{20A6BDAC-0412-8943-B027-07A2B58B9CC1}"/>
              </a:ext>
            </a:extLst>
          </p:cNvPr>
          <p:cNvSpPr>
            <a:spLocks noGrp="1"/>
          </p:cNvSpPr>
          <p:nvPr>
            <p:ph type="body" sz="quarter" idx="13" hasCustomPrompt="1"/>
          </p:nvPr>
        </p:nvSpPr>
        <p:spPr>
          <a:xfrm>
            <a:off x="685800" y="3676651"/>
            <a:ext cx="2409825" cy="1343026"/>
          </a:xfrm>
        </p:spPr>
        <p:txBody>
          <a:bodyPr anchor="t"/>
          <a:lstStyle>
            <a:lvl1pPr>
              <a:defRPr sz="8200">
                <a:solidFill>
                  <a:schemeClr val="accent1"/>
                </a:solidFill>
              </a:defRPr>
            </a:lvl1pPr>
          </a:lstStyle>
          <a:p>
            <a:pPr lvl="0"/>
            <a:r>
              <a:rPr lang="en-US" dirty="0"/>
              <a:t>00%</a:t>
            </a:r>
          </a:p>
        </p:txBody>
      </p:sp>
      <p:sp>
        <p:nvSpPr>
          <p:cNvPr id="11" name="Text Placeholder 6">
            <a:extLst>
              <a:ext uri="{FF2B5EF4-FFF2-40B4-BE49-F238E27FC236}">
                <a16:creationId xmlns:a16="http://schemas.microsoft.com/office/drawing/2014/main" id="{953080F4-ADD6-8B4C-900B-D999C52FCE02}"/>
              </a:ext>
            </a:extLst>
          </p:cNvPr>
          <p:cNvSpPr>
            <a:spLocks noGrp="1"/>
          </p:cNvSpPr>
          <p:nvPr>
            <p:ph type="body" sz="quarter" idx="14" hasCustomPrompt="1"/>
          </p:nvPr>
        </p:nvSpPr>
        <p:spPr>
          <a:xfrm>
            <a:off x="8934451" y="1752600"/>
            <a:ext cx="2571749" cy="1188720"/>
          </a:xfrm>
        </p:spPr>
        <p:txBody>
          <a:bodyPr/>
          <a:lstStyle/>
          <a:p>
            <a:pPr lvl="0"/>
            <a:r>
              <a:rPr lang="en-US" dirty="0"/>
              <a:t>Click to edit content</a:t>
            </a:r>
          </a:p>
        </p:txBody>
      </p:sp>
      <p:sp>
        <p:nvSpPr>
          <p:cNvPr id="12" name="Text Placeholder 6">
            <a:extLst>
              <a:ext uri="{FF2B5EF4-FFF2-40B4-BE49-F238E27FC236}">
                <a16:creationId xmlns:a16="http://schemas.microsoft.com/office/drawing/2014/main" id="{584C6C70-4A44-1042-BE56-7AADBDA24F35}"/>
              </a:ext>
            </a:extLst>
          </p:cNvPr>
          <p:cNvSpPr>
            <a:spLocks noGrp="1"/>
          </p:cNvSpPr>
          <p:nvPr>
            <p:ph type="body" sz="quarter" idx="15" hasCustomPrompt="1"/>
          </p:nvPr>
        </p:nvSpPr>
        <p:spPr>
          <a:xfrm>
            <a:off x="6524626" y="1552576"/>
            <a:ext cx="2409825" cy="1343026"/>
          </a:xfrm>
        </p:spPr>
        <p:txBody>
          <a:bodyPr anchor="t"/>
          <a:lstStyle>
            <a:lvl1pPr>
              <a:defRPr sz="8200">
                <a:solidFill>
                  <a:schemeClr val="accent1"/>
                </a:solidFill>
              </a:defRPr>
            </a:lvl1pPr>
          </a:lstStyle>
          <a:p>
            <a:pPr lvl="0"/>
            <a:r>
              <a:rPr lang="en-US" dirty="0"/>
              <a:t>00%</a:t>
            </a:r>
          </a:p>
        </p:txBody>
      </p:sp>
      <p:sp>
        <p:nvSpPr>
          <p:cNvPr id="13" name="Text Placeholder 6">
            <a:extLst>
              <a:ext uri="{FF2B5EF4-FFF2-40B4-BE49-F238E27FC236}">
                <a16:creationId xmlns:a16="http://schemas.microsoft.com/office/drawing/2014/main" id="{A5C41753-5911-7E4B-961D-22FADC3D56E9}"/>
              </a:ext>
            </a:extLst>
          </p:cNvPr>
          <p:cNvSpPr>
            <a:spLocks noGrp="1"/>
          </p:cNvSpPr>
          <p:nvPr>
            <p:ph type="body" sz="quarter" idx="16" hasCustomPrompt="1"/>
          </p:nvPr>
        </p:nvSpPr>
        <p:spPr>
          <a:xfrm>
            <a:off x="8934451" y="3876675"/>
            <a:ext cx="2571749" cy="1188720"/>
          </a:xfrm>
        </p:spPr>
        <p:txBody>
          <a:bodyPr/>
          <a:lstStyle/>
          <a:p>
            <a:pPr lvl="0"/>
            <a:r>
              <a:rPr lang="en-US" dirty="0"/>
              <a:t>Click to edit content</a:t>
            </a:r>
          </a:p>
        </p:txBody>
      </p:sp>
      <p:sp>
        <p:nvSpPr>
          <p:cNvPr id="14" name="Text Placeholder 6">
            <a:extLst>
              <a:ext uri="{FF2B5EF4-FFF2-40B4-BE49-F238E27FC236}">
                <a16:creationId xmlns:a16="http://schemas.microsoft.com/office/drawing/2014/main" id="{000562E4-0171-C74A-AC57-85230A0231BE}"/>
              </a:ext>
            </a:extLst>
          </p:cNvPr>
          <p:cNvSpPr>
            <a:spLocks noGrp="1"/>
          </p:cNvSpPr>
          <p:nvPr>
            <p:ph type="body" sz="quarter" idx="17" hasCustomPrompt="1"/>
          </p:nvPr>
        </p:nvSpPr>
        <p:spPr>
          <a:xfrm>
            <a:off x="6524626" y="3676651"/>
            <a:ext cx="2409825" cy="1343026"/>
          </a:xfrm>
        </p:spPr>
        <p:txBody>
          <a:bodyPr anchor="t"/>
          <a:lstStyle>
            <a:lvl1pPr>
              <a:defRPr sz="8200">
                <a:solidFill>
                  <a:schemeClr val="accent1"/>
                </a:solidFill>
              </a:defRPr>
            </a:lvl1pPr>
          </a:lstStyle>
          <a:p>
            <a:pPr lvl="0"/>
            <a:r>
              <a:rPr lang="en-US" dirty="0"/>
              <a:t>00%</a:t>
            </a:r>
          </a:p>
        </p:txBody>
      </p:sp>
      <p:sp>
        <p:nvSpPr>
          <p:cNvPr id="15" name="Text Placeholder 3">
            <a:extLst>
              <a:ext uri="{FF2B5EF4-FFF2-40B4-BE49-F238E27FC236}">
                <a16:creationId xmlns:a16="http://schemas.microsoft.com/office/drawing/2014/main" id="{171F6816-DFC3-AB4A-B1D5-6204CF5FE92F}"/>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2132387555"/>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pos="4100" userDrawn="1">
          <p15:clr>
            <a:srgbClr val="FBAE40"/>
          </p15:clr>
        </p15:guide>
        <p15:guide id="4" pos="3575" userDrawn="1">
          <p15:clr>
            <a:srgbClr val="FBAE40"/>
          </p15:clr>
        </p15:guide>
        <p15:guide id="5" orient="horz" pos="4152" userDrawn="1">
          <p15:clr>
            <a:srgbClr val="FBAE40"/>
          </p15:clr>
        </p15:guide>
        <p15:guide id="6" orient="horz" pos="307" userDrawn="1">
          <p15:clr>
            <a:srgbClr val="FBAE40"/>
          </p15:clr>
        </p15:guide>
        <p15:guide id="7" orient="horz" pos="91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161103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685800" y="4162425"/>
            <a:ext cx="4657724" cy="876632"/>
          </a:xfrm>
        </p:spPr>
        <p:txBody>
          <a:bodyPr/>
          <a:lstStyle>
            <a:lvl1pPr marL="9525" indent="0">
              <a:buFont typeface="System Font Regular"/>
              <a:buNone/>
              <a:tabLst/>
              <a:defRPr b="1">
                <a:solidFill>
                  <a:schemeClr val="tx2"/>
                </a:solidFill>
              </a:defRPr>
            </a:lvl1pPr>
          </a:lstStyle>
          <a:p>
            <a:pPr lvl="0"/>
            <a:r>
              <a:rPr lang="en-US" dirty="0"/>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495300" y="1638301"/>
            <a:ext cx="6781799" cy="2343150"/>
          </a:xfrm>
        </p:spPr>
        <p:txBody>
          <a:bodyPr/>
          <a:lstStyle>
            <a:lvl1pPr marL="179388" indent="-179388">
              <a:lnSpc>
                <a:spcPct val="100000"/>
              </a:lnSpc>
              <a:buNone/>
              <a:tabLst/>
              <a:defRPr sz="4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quote. Lorem ipsum dolor sit amet, </a:t>
            </a:r>
            <a:r>
              <a:rPr lang="en-US" dirty="0" err="1"/>
              <a:t>consectetuer</a:t>
            </a:r>
            <a:r>
              <a:rPr lang="en-US" dirty="0"/>
              <a:t>.”</a:t>
            </a:r>
          </a:p>
        </p:txBody>
      </p:sp>
    </p:spTree>
    <p:extLst>
      <p:ext uri="{BB962C8B-B14F-4D97-AF65-F5344CB8AC3E}">
        <p14:creationId xmlns:p14="http://schemas.microsoft.com/office/powerpoint/2010/main" val="2108705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4161230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685800" y="4162425"/>
            <a:ext cx="4657724" cy="876632"/>
          </a:xfrm>
        </p:spPr>
        <p:txBody>
          <a:bodyPr/>
          <a:lstStyle>
            <a:lvl1pPr marL="9525" indent="-9525">
              <a:buFont typeface="System Font Regular"/>
              <a:buNone/>
              <a:tabLst/>
              <a:defRPr b="1">
                <a:solidFill>
                  <a:schemeClr val="bg1"/>
                </a:solidFill>
              </a:defRPr>
            </a:lvl1pPr>
          </a:lstStyle>
          <a:p>
            <a:pPr lvl="0"/>
            <a:r>
              <a:rPr lang="en-US" dirty="0"/>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495300" y="1638301"/>
            <a:ext cx="6781799" cy="2343150"/>
          </a:xfrm>
        </p:spPr>
        <p:txBody>
          <a:bodyPr/>
          <a:lstStyle>
            <a:lvl1pPr marL="179388" indent="-179388">
              <a:lnSpc>
                <a:spcPct val="100000"/>
              </a:lnSpc>
              <a:buNone/>
              <a:tabLst/>
              <a:defRPr sz="4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quote. Lorem ipsum dolor sit amet, </a:t>
            </a:r>
            <a:r>
              <a:rPr lang="en-US" dirty="0" err="1"/>
              <a:t>consectetuer</a:t>
            </a:r>
            <a:r>
              <a:rPr lang="en-US" dirty="0"/>
              <a:t>.”</a:t>
            </a:r>
          </a:p>
        </p:txBody>
      </p:sp>
      <p:sp>
        <p:nvSpPr>
          <p:cNvPr id="7" name="TextBox 6">
            <a:extLst>
              <a:ext uri="{FF2B5EF4-FFF2-40B4-BE49-F238E27FC236}">
                <a16:creationId xmlns:a16="http://schemas.microsoft.com/office/drawing/2014/main" id="{4FB031E3-F81C-1243-BF01-61FFFCDD7542}"/>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9" name="Picture 8">
            <a:extLst>
              <a:ext uri="{FF2B5EF4-FFF2-40B4-BE49-F238E27FC236}">
                <a16:creationId xmlns:a16="http://schemas.microsoft.com/office/drawing/2014/main" id="{B96C3A00-852F-484A-97E9-46F8B77C4993}"/>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1968286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41649325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3911"/>
            <a:ext cx="6199086" cy="2011680"/>
          </a:xfrm>
        </p:spPr>
        <p:txBody>
          <a:bodyPr/>
          <a:lstStyle>
            <a:lvl1pPr>
              <a:lnSpc>
                <a:spcPct val="90000"/>
              </a:lnSpc>
              <a:defRPr sz="6800">
                <a:solidFill>
                  <a:schemeClr val="tx2"/>
                </a:solidFill>
              </a:defRPr>
            </a:lvl1pPr>
          </a:lstStyle>
          <a:p>
            <a:r>
              <a:rPr lang="en-US" dirty="0"/>
              <a:t>Click to Edit Title</a:t>
            </a:r>
          </a:p>
        </p:txBody>
      </p:sp>
      <p:sp>
        <p:nvSpPr>
          <p:cNvPr id="3" name="Subtitle 2"/>
          <p:cNvSpPr>
            <a:spLocks noGrp="1"/>
          </p:cNvSpPr>
          <p:nvPr>
            <p:ph type="subTitle" idx="1" hasCustomPrompt="1"/>
          </p:nvPr>
        </p:nvSpPr>
        <p:spPr>
          <a:xfrm>
            <a:off x="676276" y="2835404"/>
            <a:ext cx="5486400" cy="1507996"/>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DFA6277B-20C5-423E-B414-405623D31E66}"/>
              </a:ext>
            </a:extLst>
          </p:cNvPr>
          <p:cNvSpPr>
            <a:spLocks noGrp="1"/>
          </p:cNvSpPr>
          <p:nvPr>
            <p:ph type="body" sz="quarter" idx="10" hasCustomPrompt="1"/>
          </p:nvPr>
        </p:nvSpPr>
        <p:spPr>
          <a:xfrm>
            <a:off x="676275" y="4348042"/>
            <a:ext cx="5486400" cy="928687"/>
          </a:xfrm>
        </p:spPr>
        <p:txBody>
          <a:bodyPr/>
          <a:lstStyle>
            <a:lvl1pPr>
              <a:defRPr>
                <a:solidFill>
                  <a:schemeClr val="tx2"/>
                </a:solidFill>
              </a:defRPr>
            </a:lvl1pPr>
          </a:lstStyle>
          <a:p>
            <a:pPr lvl="0"/>
            <a:r>
              <a:rPr lang="en-US" dirty="0"/>
              <a:t>Click to edit date</a:t>
            </a:r>
          </a:p>
        </p:txBody>
      </p:sp>
      <p:pic>
        <p:nvPicPr>
          <p:cNvPr id="17" name="Graphic 16">
            <a:extLst>
              <a:ext uri="{FF2B5EF4-FFF2-40B4-BE49-F238E27FC236}">
                <a16:creationId xmlns:a16="http://schemas.microsoft.com/office/drawing/2014/main" id="{3E4E4144-041D-49AA-9014-C5418974F66D}"/>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t="20293" r="17591"/>
          <a:stretch/>
        </p:blipFill>
        <p:spPr>
          <a:xfrm>
            <a:off x="6604000" y="-8878"/>
            <a:ext cx="5588000" cy="5404750"/>
          </a:xfrm>
          <a:prstGeom prst="rect">
            <a:avLst/>
          </a:prstGeom>
        </p:spPr>
      </p:pic>
      <p:pic>
        <p:nvPicPr>
          <p:cNvPr id="16" name="Picture 15">
            <a:extLst>
              <a:ext uri="{FF2B5EF4-FFF2-40B4-BE49-F238E27FC236}">
                <a16:creationId xmlns:a16="http://schemas.microsoft.com/office/drawing/2014/main" id="{B7ED1FBB-3271-334A-9467-2D6E9E69AB73}"/>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22420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0766421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797642"/>
            <a:ext cx="7664448" cy="2011680"/>
          </a:xfrm>
        </p:spPr>
        <p:txBody>
          <a:bodyPr/>
          <a:lstStyle>
            <a:lvl1pPr>
              <a:lnSpc>
                <a:spcPct val="90000"/>
              </a:lnSpc>
              <a:defRPr sz="6800">
                <a:solidFill>
                  <a:schemeClr val="tx2"/>
                </a:solidFill>
              </a:defRPr>
            </a:lvl1pPr>
          </a:lstStyle>
          <a:p>
            <a:r>
              <a:rPr lang="en-US" dirty="0"/>
              <a:t>Click to </a:t>
            </a:r>
            <a:br>
              <a:rPr lang="en-US" dirty="0"/>
            </a:br>
            <a:r>
              <a:rPr lang="en-US" dirty="0"/>
              <a:t>Edit Title</a:t>
            </a:r>
          </a:p>
        </p:txBody>
      </p:sp>
      <p:sp>
        <p:nvSpPr>
          <p:cNvPr id="3" name="Subtitle 2"/>
          <p:cNvSpPr>
            <a:spLocks noGrp="1"/>
          </p:cNvSpPr>
          <p:nvPr>
            <p:ph type="subTitle" idx="1" hasCustomPrompt="1"/>
          </p:nvPr>
        </p:nvSpPr>
        <p:spPr>
          <a:xfrm>
            <a:off x="676276" y="2809323"/>
            <a:ext cx="7664448" cy="1280794"/>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F16F5AC9-E4C4-41AA-884C-9D655026443A}"/>
              </a:ext>
            </a:extLst>
          </p:cNvPr>
          <p:cNvSpPr>
            <a:spLocks noGrp="1"/>
          </p:cNvSpPr>
          <p:nvPr>
            <p:ph type="body" sz="quarter" idx="10" hasCustomPrompt="1"/>
          </p:nvPr>
        </p:nvSpPr>
        <p:spPr>
          <a:xfrm>
            <a:off x="676275" y="4343399"/>
            <a:ext cx="4541838" cy="973709"/>
          </a:xfrm>
        </p:spPr>
        <p:txBody>
          <a:bodyPr/>
          <a:lstStyle>
            <a:lvl1pPr>
              <a:defRPr>
                <a:solidFill>
                  <a:schemeClr val="tx2"/>
                </a:solidFill>
              </a:defRPr>
            </a:lvl1pPr>
            <a:lvl2pPr>
              <a:buNone/>
              <a:defRPr/>
            </a:lvl2pPr>
          </a:lstStyle>
          <a:p>
            <a:pPr lvl="0"/>
            <a:r>
              <a:rPr lang="en-US" dirty="0"/>
              <a:t>Click to edit date</a:t>
            </a:r>
          </a:p>
        </p:txBody>
      </p:sp>
      <p:pic>
        <p:nvPicPr>
          <p:cNvPr id="17" name="Graphic 16">
            <a:extLst>
              <a:ext uri="{FF2B5EF4-FFF2-40B4-BE49-F238E27FC236}">
                <a16:creationId xmlns:a16="http://schemas.microsoft.com/office/drawing/2014/main" id="{C2D02CAB-940A-4626-B0D3-2014CBC27B56}"/>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t="14896" r="34473" b="17572"/>
          <a:stretch/>
        </p:blipFill>
        <p:spPr>
          <a:xfrm>
            <a:off x="6494010" y="470725"/>
            <a:ext cx="4780631" cy="4926900"/>
          </a:xfrm>
          <a:prstGeom prst="rect">
            <a:avLst/>
          </a:prstGeom>
        </p:spPr>
      </p:pic>
      <p:pic>
        <p:nvPicPr>
          <p:cNvPr id="15" name="Picture 14">
            <a:extLst>
              <a:ext uri="{FF2B5EF4-FFF2-40B4-BE49-F238E27FC236}">
                <a16:creationId xmlns:a16="http://schemas.microsoft.com/office/drawing/2014/main" id="{D44D3BF1-777D-EF49-8E9C-CBF5AE0C8A0F}"/>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370136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3900564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7474"/>
            <a:ext cx="5800724" cy="2011680"/>
          </a:xfrm>
        </p:spPr>
        <p:txBody>
          <a:bodyPr/>
          <a:lstStyle>
            <a:lvl1pPr>
              <a:lnSpc>
                <a:spcPct val="90000"/>
              </a:lnSpc>
              <a:defRPr sz="6800">
                <a:solidFill>
                  <a:schemeClr val="tx2"/>
                </a:solidFill>
              </a:defRPr>
            </a:lvl1pPr>
          </a:lstStyle>
          <a:p>
            <a:r>
              <a:rPr lang="en-US" dirty="0"/>
              <a:t>Click to Edit Title</a:t>
            </a:r>
          </a:p>
        </p:txBody>
      </p:sp>
      <p:sp>
        <p:nvSpPr>
          <p:cNvPr id="3" name="Subtitle 2"/>
          <p:cNvSpPr>
            <a:spLocks noGrp="1"/>
          </p:cNvSpPr>
          <p:nvPr>
            <p:ph type="subTitle" idx="1"/>
          </p:nvPr>
        </p:nvSpPr>
        <p:spPr>
          <a:xfrm>
            <a:off x="676276" y="2819399"/>
            <a:ext cx="5162549" cy="1219447"/>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 Placeholder 5">
            <a:extLst>
              <a:ext uri="{FF2B5EF4-FFF2-40B4-BE49-F238E27FC236}">
                <a16:creationId xmlns:a16="http://schemas.microsoft.com/office/drawing/2014/main" id="{DAC9C9E3-8423-44B8-A95F-6F11501854A5}"/>
              </a:ext>
            </a:extLst>
          </p:cNvPr>
          <p:cNvSpPr>
            <a:spLocks noGrp="1"/>
          </p:cNvSpPr>
          <p:nvPr>
            <p:ph type="body" sz="quarter" idx="10" hasCustomPrompt="1"/>
          </p:nvPr>
        </p:nvSpPr>
        <p:spPr>
          <a:xfrm>
            <a:off x="676275" y="4343400"/>
            <a:ext cx="4711700" cy="758825"/>
          </a:xfrm>
        </p:spPr>
        <p:txBody>
          <a:bodyPr/>
          <a:lstStyle>
            <a:lvl1pPr>
              <a:defRPr>
                <a:solidFill>
                  <a:schemeClr val="tx2"/>
                </a:solidFill>
              </a:defRPr>
            </a:lvl1pPr>
            <a:lvl2pPr>
              <a:buNone/>
              <a:defRPr/>
            </a:lvl2pPr>
          </a:lstStyle>
          <a:p>
            <a:pPr lvl="0"/>
            <a:r>
              <a:rPr lang="en-US" dirty="0"/>
              <a:t>Click to edit date</a:t>
            </a:r>
          </a:p>
        </p:txBody>
      </p:sp>
      <p:pic>
        <p:nvPicPr>
          <p:cNvPr id="17" name="Graphic 16">
            <a:extLst>
              <a:ext uri="{FF2B5EF4-FFF2-40B4-BE49-F238E27FC236}">
                <a16:creationId xmlns:a16="http://schemas.microsoft.com/office/drawing/2014/main" id="{673A5F40-EA22-4E5E-8551-CC19E1817923}"/>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t="10791" b="10236"/>
          <a:stretch/>
        </p:blipFill>
        <p:spPr>
          <a:xfrm>
            <a:off x="5387975" y="-10119"/>
            <a:ext cx="6828585" cy="5392697"/>
          </a:xfrm>
          <a:prstGeom prst="rect">
            <a:avLst/>
          </a:prstGeom>
        </p:spPr>
      </p:pic>
      <p:pic>
        <p:nvPicPr>
          <p:cNvPr id="16" name="Picture 15">
            <a:extLst>
              <a:ext uri="{FF2B5EF4-FFF2-40B4-BE49-F238E27FC236}">
                <a16:creationId xmlns:a16="http://schemas.microsoft.com/office/drawing/2014/main" id="{E316748D-279F-664B-9E63-17A3F759747D}"/>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2838554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932573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9932"/>
            <a:ext cx="5852160" cy="2011680"/>
          </a:xfrm>
        </p:spPr>
        <p:txBody>
          <a:bodyPr/>
          <a:lstStyle>
            <a:lvl1pPr>
              <a:lnSpc>
                <a:spcPct val="90000"/>
              </a:lnSpc>
              <a:defRPr sz="68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676276" y="2821612"/>
            <a:ext cx="5486399" cy="1052298"/>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88DB92A2-288E-4509-B168-B13B50C0208F}"/>
              </a:ext>
            </a:extLst>
          </p:cNvPr>
          <p:cNvSpPr>
            <a:spLocks noGrp="1"/>
          </p:cNvSpPr>
          <p:nvPr>
            <p:ph type="body" sz="quarter" idx="10" hasCustomPrompt="1"/>
          </p:nvPr>
        </p:nvSpPr>
        <p:spPr>
          <a:xfrm>
            <a:off x="676275" y="4343400"/>
            <a:ext cx="4013200" cy="758825"/>
          </a:xfrm>
        </p:spPr>
        <p:txBody>
          <a:bodyPr/>
          <a:lstStyle>
            <a:lvl1pPr>
              <a:defRPr>
                <a:solidFill>
                  <a:schemeClr val="bg1"/>
                </a:solidFill>
              </a:defRPr>
            </a:lvl1pPr>
          </a:lstStyle>
          <a:p>
            <a:pPr lvl="0"/>
            <a:r>
              <a:rPr lang="en-US" dirty="0"/>
              <a:t>Click to edit date</a:t>
            </a:r>
          </a:p>
        </p:txBody>
      </p:sp>
      <p:pic>
        <p:nvPicPr>
          <p:cNvPr id="17" name="Graphic 16">
            <a:extLst>
              <a:ext uri="{FF2B5EF4-FFF2-40B4-BE49-F238E27FC236}">
                <a16:creationId xmlns:a16="http://schemas.microsoft.com/office/drawing/2014/main" id="{91449E5C-422E-48D1-BFD0-76D26E85F432}"/>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l="-1" t="21679" r="977"/>
          <a:stretch/>
        </p:blipFill>
        <p:spPr>
          <a:xfrm>
            <a:off x="5358662" y="-17755"/>
            <a:ext cx="6833338" cy="5404749"/>
          </a:xfrm>
          <a:prstGeom prst="rect">
            <a:avLst/>
          </a:prstGeom>
        </p:spPr>
      </p:pic>
      <p:pic>
        <p:nvPicPr>
          <p:cNvPr id="23" name="Picture 22">
            <a:extLst>
              <a:ext uri="{FF2B5EF4-FFF2-40B4-BE49-F238E27FC236}">
                <a16:creationId xmlns:a16="http://schemas.microsoft.com/office/drawing/2014/main" id="{359C9FE7-BDF8-544D-9C65-72E6E3A5DD23}"/>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215608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858335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9951"/>
            <a:ext cx="6753224" cy="2011680"/>
          </a:xfrm>
        </p:spPr>
        <p:txBody>
          <a:bodyPr/>
          <a:lstStyle>
            <a:lvl1pPr>
              <a:lnSpc>
                <a:spcPct val="90000"/>
              </a:lnSpc>
              <a:defRPr sz="68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676276" y="2821631"/>
            <a:ext cx="5486399" cy="1020442"/>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C6AF4D27-7681-462E-859E-C63E3CF05F4D}"/>
              </a:ext>
            </a:extLst>
          </p:cNvPr>
          <p:cNvSpPr>
            <a:spLocks noGrp="1"/>
          </p:cNvSpPr>
          <p:nvPr>
            <p:ph type="body" sz="quarter" idx="10" hasCustomPrompt="1"/>
          </p:nvPr>
        </p:nvSpPr>
        <p:spPr>
          <a:xfrm>
            <a:off x="676275" y="4343400"/>
            <a:ext cx="4052888" cy="838200"/>
          </a:xfrm>
        </p:spPr>
        <p:txBody>
          <a:bodyPr/>
          <a:lstStyle>
            <a:lvl1pPr>
              <a:defRPr>
                <a:solidFill>
                  <a:schemeClr val="bg1"/>
                </a:solidFill>
              </a:defRPr>
            </a:lvl1pPr>
          </a:lstStyle>
          <a:p>
            <a:pPr lvl="0"/>
            <a:r>
              <a:rPr lang="en-US" dirty="0"/>
              <a:t>Click to edit date</a:t>
            </a:r>
          </a:p>
        </p:txBody>
      </p:sp>
      <p:pic>
        <p:nvPicPr>
          <p:cNvPr id="16" name="Graphic 15">
            <a:extLst>
              <a:ext uri="{FF2B5EF4-FFF2-40B4-BE49-F238E27FC236}">
                <a16:creationId xmlns:a16="http://schemas.microsoft.com/office/drawing/2014/main" id="{E56AB389-6986-4D7F-B9B4-E616224F2D98}"/>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b="6145"/>
          <a:stretch/>
        </p:blipFill>
        <p:spPr>
          <a:xfrm>
            <a:off x="5601810" y="-682383"/>
            <a:ext cx="6476213" cy="6078255"/>
          </a:xfrm>
          <a:prstGeom prst="rect">
            <a:avLst/>
          </a:prstGeom>
        </p:spPr>
      </p:pic>
      <p:pic>
        <p:nvPicPr>
          <p:cNvPr id="17" name="Picture 16">
            <a:extLst>
              <a:ext uri="{FF2B5EF4-FFF2-40B4-BE49-F238E27FC236}">
                <a16:creationId xmlns:a16="http://schemas.microsoft.com/office/drawing/2014/main" id="{3F3F6586-BC95-174D-B641-82F4E58E5C4A}"/>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223712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6383876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797642"/>
            <a:ext cx="6753224" cy="2011680"/>
          </a:xfrm>
        </p:spPr>
        <p:txBody>
          <a:bodyPr/>
          <a:lstStyle>
            <a:lvl1pPr>
              <a:lnSpc>
                <a:spcPct val="90000"/>
              </a:lnSpc>
              <a:defRPr sz="68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676276" y="2819400"/>
            <a:ext cx="5486399" cy="995516"/>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A227D77E-A6BB-438E-B0BB-318CCA9B01C3}"/>
              </a:ext>
            </a:extLst>
          </p:cNvPr>
          <p:cNvSpPr>
            <a:spLocks noGrp="1"/>
          </p:cNvSpPr>
          <p:nvPr>
            <p:ph type="body" sz="quarter" idx="10" hasCustomPrompt="1"/>
          </p:nvPr>
        </p:nvSpPr>
        <p:spPr>
          <a:xfrm>
            <a:off x="676275" y="4343400"/>
            <a:ext cx="4849813" cy="758825"/>
          </a:xfrm>
        </p:spPr>
        <p:txBody>
          <a:bodyPr/>
          <a:lstStyle>
            <a:lvl1pPr>
              <a:defRPr>
                <a:solidFill>
                  <a:schemeClr val="bg1"/>
                </a:solidFill>
              </a:defRPr>
            </a:lvl1pPr>
          </a:lstStyle>
          <a:p>
            <a:pPr lvl="0"/>
            <a:r>
              <a:rPr lang="en-US" dirty="0"/>
              <a:t>Click to edit date</a:t>
            </a:r>
          </a:p>
        </p:txBody>
      </p:sp>
      <p:pic>
        <p:nvPicPr>
          <p:cNvPr id="16" name="Graphic 15">
            <a:extLst>
              <a:ext uri="{FF2B5EF4-FFF2-40B4-BE49-F238E27FC236}">
                <a16:creationId xmlns:a16="http://schemas.microsoft.com/office/drawing/2014/main" id="{0EE69D27-BC45-4783-B1C4-FE8B20711414}"/>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t="6842" r="10970" b="13899"/>
          <a:stretch/>
        </p:blipFill>
        <p:spPr>
          <a:xfrm>
            <a:off x="5129418" y="6620"/>
            <a:ext cx="7062582" cy="5389252"/>
          </a:xfrm>
          <a:prstGeom prst="rect">
            <a:avLst/>
          </a:prstGeom>
        </p:spPr>
      </p:pic>
      <p:pic>
        <p:nvPicPr>
          <p:cNvPr id="10" name="Picture 9">
            <a:extLst>
              <a:ext uri="{FF2B5EF4-FFF2-40B4-BE49-F238E27FC236}">
                <a16:creationId xmlns:a16="http://schemas.microsoft.com/office/drawing/2014/main" id="{E1AC1052-5426-1848-A915-1ECF5BE6A176}"/>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1491033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1456298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5DA4983B-2D18-4C45-8655-49D75E8E8334}"/>
              </a:ext>
            </a:extLst>
          </p:cNvPr>
          <p:cNvSpPr>
            <a:spLocks noGrp="1"/>
          </p:cNvSpPr>
          <p:nvPr>
            <p:ph type="pic" sz="quarter" idx="10" hasCustomPrompt="1"/>
          </p:nvPr>
        </p:nvSpPr>
        <p:spPr>
          <a:xfrm>
            <a:off x="0" y="0"/>
            <a:ext cx="12191998" cy="5486400"/>
          </a:xfr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8" name="Text Placeholder 6">
            <a:extLst>
              <a:ext uri="{FF2B5EF4-FFF2-40B4-BE49-F238E27FC236}">
                <a16:creationId xmlns:a16="http://schemas.microsoft.com/office/drawing/2014/main" id="{2EAE58D9-AEE9-D948-98A7-255E23E4A750}"/>
              </a:ext>
            </a:extLst>
          </p:cNvPr>
          <p:cNvSpPr>
            <a:spLocks noGrp="1"/>
          </p:cNvSpPr>
          <p:nvPr>
            <p:ph type="body" sz="quarter" idx="11" hasCustomPrompt="1"/>
          </p:nvPr>
        </p:nvSpPr>
        <p:spPr>
          <a:xfrm>
            <a:off x="0" y="0"/>
            <a:ext cx="12191998" cy="54864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ctrTitle" hasCustomPrompt="1"/>
          </p:nvPr>
        </p:nvSpPr>
        <p:spPr>
          <a:xfrm>
            <a:off x="676276" y="800100"/>
            <a:ext cx="6334124" cy="2011680"/>
          </a:xfrm>
        </p:spPr>
        <p:txBody>
          <a:bodyPr/>
          <a:lstStyle>
            <a:lvl1pPr>
              <a:lnSpc>
                <a:spcPct val="90000"/>
              </a:lnSpc>
              <a:defRPr sz="6800">
                <a:solidFill>
                  <a:schemeClr val="accent2"/>
                </a:solidFill>
              </a:defRPr>
            </a:lvl1pPr>
          </a:lstStyle>
          <a:p>
            <a:r>
              <a:rPr lang="en-US" dirty="0"/>
              <a:t>Click to Edit Title</a:t>
            </a:r>
          </a:p>
        </p:txBody>
      </p:sp>
      <p:sp>
        <p:nvSpPr>
          <p:cNvPr id="3" name="Subtitle 2"/>
          <p:cNvSpPr>
            <a:spLocks noGrp="1"/>
          </p:cNvSpPr>
          <p:nvPr>
            <p:ph type="subTitle" idx="1" hasCustomPrompt="1"/>
          </p:nvPr>
        </p:nvSpPr>
        <p:spPr>
          <a:xfrm>
            <a:off x="676276" y="2825544"/>
            <a:ext cx="5486400" cy="1353166"/>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6" name="Text Placeholder 5">
            <a:extLst>
              <a:ext uri="{FF2B5EF4-FFF2-40B4-BE49-F238E27FC236}">
                <a16:creationId xmlns:a16="http://schemas.microsoft.com/office/drawing/2014/main" id="{D4508BD9-A70A-46DE-9B4F-2FCCA30C6F41}"/>
              </a:ext>
            </a:extLst>
          </p:cNvPr>
          <p:cNvSpPr>
            <a:spLocks noGrp="1"/>
          </p:cNvSpPr>
          <p:nvPr>
            <p:ph type="body" sz="quarter" idx="12" hasCustomPrompt="1"/>
          </p:nvPr>
        </p:nvSpPr>
        <p:spPr>
          <a:xfrm>
            <a:off x="676275" y="4343400"/>
            <a:ext cx="4437063" cy="828675"/>
          </a:xfrm>
        </p:spPr>
        <p:txBody>
          <a:bodyPr/>
          <a:lstStyle>
            <a:lvl1pPr>
              <a:defRPr>
                <a:solidFill>
                  <a:schemeClr val="tx2"/>
                </a:solidFill>
              </a:defRPr>
            </a:lvl1pPr>
          </a:lstStyle>
          <a:p>
            <a:pPr lvl="0"/>
            <a:r>
              <a:rPr lang="en-US" dirty="0"/>
              <a:t>Click to edit date</a:t>
            </a:r>
          </a:p>
        </p:txBody>
      </p:sp>
      <p:pic>
        <p:nvPicPr>
          <p:cNvPr id="13" name="Picture 12">
            <a:extLst>
              <a:ext uri="{FF2B5EF4-FFF2-40B4-BE49-F238E27FC236}">
                <a16:creationId xmlns:a16="http://schemas.microsoft.com/office/drawing/2014/main" id="{06B02C21-247E-9340-BC9C-6C97543EE7F2}"/>
              </a:ext>
            </a:extLst>
          </p:cNvPr>
          <p:cNvPicPr>
            <a:picLocks noChangeAspect="1"/>
          </p:cNvPicPr>
          <p:nvPr userDrawn="1"/>
        </p:nvPicPr>
        <p:blipFill>
          <a:blip r:embed="rId5"/>
          <a:stretch>
            <a:fillRect/>
          </a:stretch>
        </p:blipFill>
        <p:spPr>
          <a:xfrm>
            <a:off x="0" y="5386333"/>
            <a:ext cx="12192000" cy="1471667"/>
          </a:xfrm>
          <a:prstGeom prst="rect">
            <a:avLst/>
          </a:prstGeom>
        </p:spPr>
      </p:pic>
    </p:spTree>
    <p:extLst>
      <p:ext uri="{BB962C8B-B14F-4D97-AF65-F5344CB8AC3E}">
        <p14:creationId xmlns:p14="http://schemas.microsoft.com/office/powerpoint/2010/main" val="222773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4" name="Title 3">
            <a:extLst>
              <a:ext uri="{FF2B5EF4-FFF2-40B4-BE49-F238E27FC236}">
                <a16:creationId xmlns:a16="http://schemas.microsoft.com/office/drawing/2014/main" id="{DEF5FC9D-25EF-E44C-9CF9-C110B83417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031005"/>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Divider light blue">
  <p:cSld name="1_Divider light blue">
    <p:bg>
      <p:bgPr>
        <a:solidFill>
          <a:srgbClr val="C3DEF9"/>
        </a:solidFill>
        <a:effectLst/>
      </p:bgPr>
    </p:bg>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763059" y="1411287"/>
            <a:ext cx="7315200" cy="237744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7200"/>
              <a:buFont typeface="Arial"/>
              <a:buNone/>
              <a:defRPr sz="7200" b="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5"/>
          <p:cNvSpPr txBox="1">
            <a:spLocks noGrp="1"/>
          </p:cNvSpPr>
          <p:nvPr>
            <p:ph type="body" idx="1"/>
          </p:nvPr>
        </p:nvSpPr>
        <p:spPr>
          <a:xfrm>
            <a:off x="763588" y="3789363"/>
            <a:ext cx="10734675" cy="165735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3600"/>
              <a:buNone/>
              <a:defRPr sz="3600">
                <a:solidFill>
                  <a:schemeClr val="dk2"/>
                </a:solidFill>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4296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85800" y="1554480"/>
            <a:ext cx="10820400" cy="42337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3D5912A0-2096-8547-ACCA-E84C356C065B}"/>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sp>
        <p:nvSpPr>
          <p:cNvPr id="7" name="Text Placeholder 3">
            <a:extLst>
              <a:ext uri="{FF2B5EF4-FFF2-40B4-BE49-F238E27FC236}">
                <a16:creationId xmlns:a16="http://schemas.microsoft.com/office/drawing/2014/main" id="{C2ECBA4B-6198-5D4F-A9C6-90701BABD074}"/>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pic>
        <p:nvPicPr>
          <p:cNvPr id="5" name="Picture 4" descr="Logo&#10;&#10;Description automatically generated">
            <a:extLst>
              <a:ext uri="{FF2B5EF4-FFF2-40B4-BE49-F238E27FC236}">
                <a16:creationId xmlns:a16="http://schemas.microsoft.com/office/drawing/2014/main" id="{6179E91C-EA2A-EE4B-8F2E-F744CD71DB48}"/>
              </a:ext>
            </a:extLst>
          </p:cNvPr>
          <p:cNvPicPr>
            <a:picLocks noChangeAspect="1"/>
          </p:cNvPicPr>
          <p:nvPr userDrawn="1"/>
        </p:nvPicPr>
        <p:blipFill>
          <a:blip r:embed="rId2"/>
          <a:stretch>
            <a:fillRect/>
          </a:stretch>
        </p:blipFill>
        <p:spPr>
          <a:xfrm>
            <a:off x="676655" y="6076883"/>
            <a:ext cx="1445349" cy="533403"/>
          </a:xfrm>
          <a:prstGeom prst="rect">
            <a:avLst/>
          </a:prstGeom>
        </p:spPr>
      </p:pic>
    </p:spTree>
    <p:extLst>
      <p:ext uri="{BB962C8B-B14F-4D97-AF65-F5344CB8AC3E}">
        <p14:creationId xmlns:p14="http://schemas.microsoft.com/office/powerpoint/2010/main" val="309927765"/>
      </p:ext>
    </p:extLst>
  </p:cSld>
  <p:clrMapOvr>
    <a:masterClrMapping/>
  </p:clrMapOvr>
  <p:extLst>
    <p:ext uri="{DCECCB84-F9BA-43D5-87BE-67443E8EF086}">
      <p15:sldGuideLst xmlns:p15="http://schemas.microsoft.com/office/powerpoint/2012/main">
        <p15:guide id="1" orient="horz" pos="304">
          <p15:clr>
            <a:srgbClr val="FBAE40"/>
          </p15:clr>
        </p15:guide>
        <p15:guide id="2" orient="horz" pos="916">
          <p15:clr>
            <a:srgbClr val="FBAE40"/>
          </p15:clr>
        </p15:guide>
        <p15:guide id="3" orient="horz" pos="974">
          <p15:clr>
            <a:srgbClr val="FBAE40"/>
          </p15:clr>
        </p15:guide>
        <p15:guide id="4" orient="horz" pos="3792">
          <p15:clr>
            <a:srgbClr val="FBAE40"/>
          </p15:clr>
        </p15:guide>
        <p15:guide id="6" pos="430">
          <p15:clr>
            <a:srgbClr val="FBAE40"/>
          </p15:clr>
        </p15:guide>
        <p15:guide id="7" pos="7251">
          <p15:clr>
            <a:srgbClr val="FBAE40"/>
          </p15:clr>
        </p15:guide>
        <p15:guide id="8" orient="horz" pos="41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959490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80"/>
            <a:ext cx="504825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7950" y="1554480"/>
            <a:ext cx="504825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134117678"/>
      </p:ext>
    </p:extLst>
  </p:cSld>
  <p:clrMapOvr>
    <a:masterClrMapping/>
  </p:clrMapOvr>
  <p:extLst>
    <p:ext uri="{DCECCB84-F9BA-43D5-87BE-67443E8EF086}">
      <p15:sldGuideLst xmlns:p15="http://schemas.microsoft.com/office/powerpoint/2012/main">
        <p15:guide id="1" pos="3612" userDrawn="1">
          <p15:clr>
            <a:srgbClr val="FBAE40"/>
          </p15:clr>
        </p15:guide>
        <p15:guide id="2" pos="4068" userDrawn="1">
          <p15:clr>
            <a:srgbClr val="FBAE40"/>
          </p15:clr>
        </p15:guide>
        <p15:guide id="3" pos="430" userDrawn="1">
          <p15:clr>
            <a:srgbClr val="FBAE40"/>
          </p15:clr>
        </p15:guide>
        <p15:guide id="4" pos="7251" userDrawn="1">
          <p15:clr>
            <a:srgbClr val="FBAE40"/>
          </p15:clr>
        </p15:guide>
        <p15:guide id="5" orient="horz" pos="304" userDrawn="1">
          <p15:clr>
            <a:srgbClr val="FBAE40"/>
          </p15:clr>
        </p15:guide>
        <p15:guide id="6" orient="horz" pos="916" userDrawn="1">
          <p15:clr>
            <a:srgbClr val="FBAE40"/>
          </p15:clr>
        </p15:guide>
        <p15:guide id="7" orient="horz" pos="974" userDrawn="1">
          <p15:clr>
            <a:srgbClr val="FBAE40"/>
          </p15:clr>
        </p15:guide>
        <p15:guide id="8" orient="horz" pos="3789" userDrawn="1">
          <p15:clr>
            <a:srgbClr val="FBAE40"/>
          </p15:clr>
        </p15:guide>
        <p15:guide id="10" orient="horz" pos="414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2877572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 y="1554480"/>
            <a:ext cx="5048250" cy="42959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7950" y="1554480"/>
            <a:ext cx="5048250" cy="42959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1963064450"/>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30">
          <p15:clr>
            <a:srgbClr val="FBAE40"/>
          </p15:clr>
        </p15:guide>
        <p15:guide id="4" pos="7251">
          <p15:clr>
            <a:srgbClr val="FBAE40"/>
          </p15:clr>
        </p15:guide>
        <p15:guide id="5" orient="horz" pos="304">
          <p15:clr>
            <a:srgbClr val="FBAE40"/>
          </p15:clr>
        </p15:guide>
        <p15:guide id="6" orient="horz" pos="916">
          <p15:clr>
            <a:srgbClr val="FBAE40"/>
          </p15:clr>
        </p15:guide>
        <p15:guide id="7" orient="horz" pos="974">
          <p15:clr>
            <a:srgbClr val="FBAE40"/>
          </p15:clr>
        </p15:guide>
        <p15:guide id="8" orient="horz" pos="3789">
          <p15:clr>
            <a:srgbClr val="FBAE40"/>
          </p15:clr>
        </p15:guide>
        <p15:guide id="10" orient="horz" pos="41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121051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85800" y="1554480"/>
            <a:ext cx="5048250" cy="4224883"/>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7950" y="1554480"/>
            <a:ext cx="5048250" cy="4224884"/>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DA49326E-611B-9141-A285-4871899E6BDD}"/>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12" name="TextBox 11">
            <a:extLst>
              <a:ext uri="{FF2B5EF4-FFF2-40B4-BE49-F238E27FC236}">
                <a16:creationId xmlns:a16="http://schemas.microsoft.com/office/drawing/2014/main" id="{BF4E733E-AB5F-8647-9DEF-DAF91768AC0F}"/>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6" name="Picture 5">
            <a:extLst>
              <a:ext uri="{FF2B5EF4-FFF2-40B4-BE49-F238E27FC236}">
                <a16:creationId xmlns:a16="http://schemas.microsoft.com/office/drawing/2014/main" id="{0A04F0CD-F17C-C34F-AE2B-4564FE91770D}"/>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3202611437"/>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28">
          <p15:clr>
            <a:srgbClr val="FBAE40"/>
          </p15:clr>
        </p15:guide>
        <p15:guide id="4" pos="7251">
          <p15:clr>
            <a:srgbClr val="FBAE40"/>
          </p15:clr>
        </p15:guide>
        <p15:guide id="5" orient="horz" pos="916">
          <p15:clr>
            <a:srgbClr val="FBAE40"/>
          </p15:clr>
        </p15:guide>
        <p15:guide id="6" orient="horz" pos="304">
          <p15:clr>
            <a:srgbClr val="FBAE40"/>
          </p15:clr>
        </p15:guide>
        <p15:guide id="7" orient="horz" pos="974">
          <p15:clr>
            <a:srgbClr val="FBAE40"/>
          </p15:clr>
        </p15:guide>
        <p15:guide id="9" orient="horz" pos="3792">
          <p15:clr>
            <a:srgbClr val="FBAE40"/>
          </p15:clr>
        </p15:guide>
        <p15:guide id="10" orient="horz" pos="41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5591562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4014369995"/>
      </p:ext>
    </p:extLst>
  </p:cSld>
  <p:clrMapOvr>
    <a:masterClrMapping/>
  </p:clrMapOvr>
  <p:extLst>
    <p:ext uri="{DCECCB84-F9BA-43D5-87BE-67443E8EF086}">
      <p15:sldGuideLst xmlns:p15="http://schemas.microsoft.com/office/powerpoint/2012/main">
        <p15:guide id="1" pos="2416" userDrawn="1">
          <p15:clr>
            <a:srgbClr val="FBAE40"/>
          </p15:clr>
        </p15:guide>
        <p15:guide id="2" pos="2846" userDrawn="1">
          <p15:clr>
            <a:srgbClr val="FBAE40"/>
          </p15:clr>
        </p15:guide>
        <p15:guide id="3" pos="4834" userDrawn="1">
          <p15:clr>
            <a:srgbClr val="FBAE40"/>
          </p15:clr>
        </p15:guide>
        <p15:guide id="4" pos="5262" userDrawn="1">
          <p15:clr>
            <a:srgbClr val="FBAE40"/>
          </p15:clr>
        </p15:guide>
        <p15:guide id="5" pos="428" userDrawn="1">
          <p15:clr>
            <a:srgbClr val="FBAE40"/>
          </p15:clr>
        </p15:guide>
        <p15:guide id="6" pos="7251" userDrawn="1">
          <p15:clr>
            <a:srgbClr val="FBAE40"/>
          </p15:clr>
        </p15:guide>
        <p15:guide id="7" orient="horz" pos="306" userDrawn="1">
          <p15:clr>
            <a:srgbClr val="FBAE40"/>
          </p15:clr>
        </p15:guide>
        <p15:guide id="8" orient="horz" pos="916" userDrawn="1">
          <p15:clr>
            <a:srgbClr val="FBAE40"/>
          </p15:clr>
        </p15:guide>
        <p15:guide id="9" orient="horz" pos="974" userDrawn="1">
          <p15:clr>
            <a:srgbClr val="FBAE40"/>
          </p15:clr>
        </p15:guide>
        <p15:guide id="10" orient="horz" pos="3792" userDrawn="1">
          <p15:clr>
            <a:srgbClr val="FBAE40"/>
          </p15:clr>
        </p15:guide>
        <p15:guide id="12" orient="horz" pos="414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5AB5C1-C09C-4A45-BA68-B59DF3B48E34}"/>
              </a:ext>
            </a:extLst>
          </p:cNvPr>
          <p:cNvGraphicFramePr>
            <a:graphicFrameLocks noChangeAspect="1"/>
          </p:cNvGraphicFramePr>
          <p:nvPr>
            <p:custDataLst>
              <p:tags r:id="rId42"/>
            </p:custDataLst>
            <p:extLst>
              <p:ext uri="{D42A27DB-BD31-4B8C-83A1-F6EECF244321}">
                <p14:modId xmlns:p14="http://schemas.microsoft.com/office/powerpoint/2010/main" val="792796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4" imgW="7772400" imgH="10058400" progId="TCLayout.ActiveDocument.1">
                  <p:embed/>
                </p:oleObj>
              </mc:Choice>
              <mc:Fallback>
                <p:oleObj name="think-cell Slide" r:id="rId44" imgW="7772400" imgH="10058400" progId="TCLayout.ActiveDocument.1">
                  <p:embed/>
                  <p:pic>
                    <p:nvPicPr>
                      <p:cNvPr id="8" name="Object 7" hidden="1">
                        <a:extLst>
                          <a:ext uri="{FF2B5EF4-FFF2-40B4-BE49-F238E27FC236}">
                            <a16:creationId xmlns:a16="http://schemas.microsoft.com/office/drawing/2014/main" id="{A05AB5C1-C09C-4A45-BA68-B59DF3B48E34}"/>
                          </a:ext>
                        </a:extLst>
                      </p:cNvPr>
                      <p:cNvPicPr/>
                      <p:nvPr/>
                    </p:nvPicPr>
                    <p:blipFill>
                      <a:blip r:embed="rId4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CCA3344-B815-AB4E-9159-EF28A5D04D52}"/>
              </a:ext>
            </a:extLst>
          </p:cNvPr>
          <p:cNvSpPr/>
          <p:nvPr>
            <p:custDataLst>
              <p:tags r:id="rId4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3400" b="0" i="0" baseline="0" dirty="0">
              <a:latin typeface="Arial" panose="020B0604020202020204" pitchFamily="34" charset="0"/>
              <a:ea typeface="+mj-ea"/>
              <a:sym typeface="Arial" panose="020B0604020202020204" pitchFamily="34" charset="0"/>
            </a:endParaRPr>
          </a:p>
        </p:txBody>
      </p:sp>
      <p:sp>
        <p:nvSpPr>
          <p:cNvPr id="2" name="Title Placeholder 1"/>
          <p:cNvSpPr>
            <a:spLocks noGrp="1"/>
          </p:cNvSpPr>
          <p:nvPr>
            <p:ph type="title"/>
          </p:nvPr>
        </p:nvSpPr>
        <p:spPr>
          <a:xfrm>
            <a:off x="685800" y="486167"/>
            <a:ext cx="10820400" cy="96670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85800" y="1554481"/>
            <a:ext cx="10820400" cy="4260394"/>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AF02684D-55E1-A14B-A284-921FEE3CD45A}"/>
              </a:ext>
            </a:extLst>
          </p:cNvPr>
          <p:cNvSpPr txBox="1"/>
          <p:nvPr/>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pPr algn="r"/>
              <a:t>‹#›</a:t>
            </a:fld>
            <a:endParaRPr lang="en-US" sz="1000" dirty="0"/>
          </a:p>
        </p:txBody>
      </p:sp>
      <p:pic>
        <p:nvPicPr>
          <p:cNvPr id="5" name="Picture 4">
            <a:extLst>
              <a:ext uri="{FF2B5EF4-FFF2-40B4-BE49-F238E27FC236}">
                <a16:creationId xmlns:a16="http://schemas.microsoft.com/office/drawing/2014/main" id="{8D00682A-6378-764D-85DE-3507FC05C8B0}"/>
              </a:ext>
            </a:extLst>
          </p:cNvPr>
          <p:cNvPicPr>
            <a:picLocks noChangeAspect="1"/>
          </p:cNvPicPr>
          <p:nvPr userDrawn="1"/>
        </p:nvPicPr>
        <p:blipFill>
          <a:blip r:embed="rId46"/>
          <a:stretch>
            <a:fillRect/>
          </a:stretch>
        </p:blipFill>
        <p:spPr>
          <a:xfrm>
            <a:off x="685800" y="6089238"/>
            <a:ext cx="1423325" cy="525275"/>
          </a:xfrm>
          <a:prstGeom prst="rect">
            <a:avLst/>
          </a:prstGeom>
        </p:spPr>
      </p:pic>
      <p:sp>
        <p:nvSpPr>
          <p:cNvPr id="6" name="TextBox 5">
            <a:extLst>
              <a:ext uri="{FF2B5EF4-FFF2-40B4-BE49-F238E27FC236}">
                <a16:creationId xmlns:a16="http://schemas.microsoft.com/office/drawing/2014/main" id="{08358E4E-AC56-4BFE-DCC1-9E43D561005D}"/>
              </a:ext>
            </a:extLst>
          </p:cNvPr>
          <p:cNvSpPr txBox="1"/>
          <p:nvPr userDrawn="1">
            <p:extLst>
              <p:ext uri="{1162E1C5-73C7-4A58-AE30-91384D911F3F}">
                <p184:classification xmlns:p184="http://schemas.microsoft.com/office/powerpoint/2018/4/main" val="ftr"/>
              </p:ext>
            </p:extLst>
          </p:nvPr>
        </p:nvSpPr>
        <p:spPr>
          <a:xfrm>
            <a:off x="63500" y="6642100"/>
            <a:ext cx="7477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Internal-Only</a:t>
            </a:r>
          </a:p>
        </p:txBody>
      </p:sp>
    </p:spTree>
    <p:extLst>
      <p:ext uri="{BB962C8B-B14F-4D97-AF65-F5344CB8AC3E}">
        <p14:creationId xmlns:p14="http://schemas.microsoft.com/office/powerpoint/2010/main" val="1733591123"/>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662" r:id="rId3"/>
    <p:sldLayoutId id="2147483692" r:id="rId4"/>
    <p:sldLayoutId id="2147483663" r:id="rId5"/>
    <p:sldLayoutId id="2147483664" r:id="rId6"/>
    <p:sldLayoutId id="2147483693" r:id="rId7"/>
    <p:sldLayoutId id="2147483665" r:id="rId8"/>
    <p:sldLayoutId id="2147483666" r:id="rId9"/>
    <p:sldLayoutId id="2147483694" r:id="rId10"/>
    <p:sldLayoutId id="2147483667" r:id="rId11"/>
    <p:sldLayoutId id="2147483668" r:id="rId12"/>
    <p:sldLayoutId id="2147483672" r:id="rId13"/>
    <p:sldLayoutId id="2147483669" r:id="rId14"/>
    <p:sldLayoutId id="2147483670" r:id="rId15"/>
    <p:sldLayoutId id="2147483704" r:id="rId16"/>
    <p:sldLayoutId id="2147483673" r:id="rId17"/>
    <p:sldLayoutId id="2147483674" r:id="rId18"/>
    <p:sldLayoutId id="2147483676" r:id="rId19"/>
    <p:sldLayoutId id="2147483695" r:id="rId20"/>
    <p:sldLayoutId id="2147483677" r:id="rId21"/>
    <p:sldLayoutId id="2147483691" r:id="rId22"/>
    <p:sldLayoutId id="2147483696" r:id="rId23"/>
    <p:sldLayoutId id="2147483675" r:id="rId24"/>
    <p:sldLayoutId id="2147483688" r:id="rId25"/>
    <p:sldLayoutId id="2147483689" r:id="rId26"/>
    <p:sldLayoutId id="2147483671" r:id="rId27"/>
    <p:sldLayoutId id="2147483690" r:id="rId28"/>
    <p:sldLayoutId id="2147483697" r:id="rId29"/>
    <p:sldLayoutId id="2147483699"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705" r:id="rId40"/>
  </p:sldLayoutIdLst>
  <p:txStyles>
    <p:titleStyle>
      <a:lvl1pPr algn="l" defTabSz="457200" rtl="0" eaLnBrk="1" latinLnBrk="0" hangingPunct="1">
        <a:lnSpc>
          <a:spcPct val="90000"/>
        </a:lnSpc>
        <a:spcBef>
          <a:spcPct val="0"/>
        </a:spcBef>
        <a:buNone/>
        <a:defRPr sz="3400" kern="1200">
          <a:solidFill>
            <a:schemeClr val="tx2"/>
          </a:solidFill>
          <a:latin typeface="+mj-lt"/>
          <a:ea typeface="+mj-ea"/>
          <a:cs typeface="+mj-cs"/>
        </a:defRPr>
      </a:lvl1pPr>
    </p:titleStyle>
    <p:bodyStyle>
      <a:lvl1pPr marL="0" indent="0" algn="l" defTabSz="457200" rtl="0" eaLnBrk="1" latinLnBrk="0" hangingPunct="1">
        <a:lnSpc>
          <a:spcPct val="110000"/>
        </a:lnSpc>
        <a:spcBef>
          <a:spcPts val="0"/>
        </a:spcBef>
        <a:buFont typeface="Arial"/>
        <a:buNone/>
        <a:defRPr sz="2400" kern="1200">
          <a:solidFill>
            <a:schemeClr val="tx1"/>
          </a:solidFill>
          <a:latin typeface="+mn-lt"/>
          <a:ea typeface="+mn-ea"/>
          <a:cs typeface="+mn-cs"/>
        </a:defRPr>
      </a:lvl1pPr>
      <a:lvl2pPr marL="234950" indent="-227013" algn="l" defTabSz="457200" rtl="0" eaLnBrk="1" latinLnBrk="0" hangingPunct="1">
        <a:lnSpc>
          <a:spcPct val="110000"/>
        </a:lnSpc>
        <a:spcBef>
          <a:spcPts val="0"/>
        </a:spcBef>
        <a:buFont typeface="Arial" panose="020B0604020202020204" pitchFamily="34" charset="0"/>
        <a:buChar char="•"/>
        <a:tabLst/>
        <a:defRPr sz="2400" kern="1200">
          <a:solidFill>
            <a:schemeClr val="tx1"/>
          </a:solidFill>
          <a:latin typeface="+mn-lt"/>
          <a:ea typeface="+mn-ea"/>
          <a:cs typeface="+mn-cs"/>
        </a:defRPr>
      </a:lvl2pPr>
      <a:lvl3pPr marL="460375" indent="-225425" algn="l" defTabSz="457200" rtl="0" eaLnBrk="1" latinLnBrk="0" hangingPunct="1">
        <a:lnSpc>
          <a:spcPct val="110000"/>
        </a:lnSpc>
        <a:spcBef>
          <a:spcPts val="0"/>
        </a:spcBef>
        <a:buFont typeface="System Font Regular"/>
        <a:buChar char="–"/>
        <a:tabLst/>
        <a:defRPr sz="2400" kern="1200">
          <a:solidFill>
            <a:schemeClr val="tx1"/>
          </a:solidFill>
          <a:latin typeface="+mn-lt"/>
          <a:ea typeface="+mn-ea"/>
          <a:cs typeface="+mn-cs"/>
        </a:defRPr>
      </a:lvl3pPr>
      <a:lvl4pPr marL="685800" indent="-225425" algn="l" defTabSz="457200" rtl="0" eaLnBrk="1" latinLnBrk="0" hangingPunct="1">
        <a:lnSpc>
          <a:spcPct val="110000"/>
        </a:lnSpc>
        <a:spcBef>
          <a:spcPts val="0"/>
        </a:spcBef>
        <a:buFont typeface="Arial" panose="020B0604020202020204" pitchFamily="34" charset="0"/>
        <a:buChar char="•"/>
        <a:tabLst/>
        <a:defRPr sz="2400" kern="1200">
          <a:solidFill>
            <a:schemeClr val="tx1"/>
          </a:solidFill>
          <a:latin typeface="+mn-lt"/>
          <a:ea typeface="+mn-ea"/>
          <a:cs typeface="+mn-cs"/>
        </a:defRPr>
      </a:lvl4pPr>
      <a:lvl5pPr marL="920750" indent="-234950" algn="l" defTabSz="457200" rtl="0" eaLnBrk="1" latinLnBrk="0" hangingPunct="1">
        <a:lnSpc>
          <a:spcPct val="110000"/>
        </a:lnSpc>
        <a:spcBef>
          <a:spcPts val="0"/>
        </a:spcBef>
        <a:buFont typeface="System Font Regular"/>
        <a:buChar char="–"/>
        <a:tabLst/>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04">
          <p15:clr>
            <a:srgbClr val="F26B43"/>
          </p15:clr>
        </p15:guide>
        <p15:guide id="4" orient="horz" pos="1776">
          <p15:clr>
            <a:srgbClr val="F26B43"/>
          </p15:clr>
        </p15:guide>
        <p15:guide id="5" orient="horz" pos="27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6.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3.xml"/><Relationship Id="rId7" Type="http://schemas.openxmlformats.org/officeDocument/2006/relationships/image" Target="../media/image17.em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oleObject" Target="../embeddings/oleObject7.bin"/><Relationship Id="rId5" Type="http://schemas.openxmlformats.org/officeDocument/2006/relationships/image" Target="../media/image1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6.sv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3.xml"/><Relationship Id="rId7" Type="http://schemas.openxmlformats.org/officeDocument/2006/relationships/diagramData" Target="../diagrams/data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7.emf"/><Relationship Id="rId11" Type="http://schemas.microsoft.com/office/2007/relationships/diagramDrawing" Target="../diagrams/drawing1.xml"/><Relationship Id="rId5" Type="http://schemas.openxmlformats.org/officeDocument/2006/relationships/oleObject" Target="../embeddings/oleObject7.bin"/><Relationship Id="rId10" Type="http://schemas.openxmlformats.org/officeDocument/2006/relationships/diagramColors" Target="../diagrams/colors1.xml"/><Relationship Id="rId4" Type="http://schemas.openxmlformats.org/officeDocument/2006/relationships/notesSlide" Target="../notesSlides/notesSlide3.xml"/><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8.sv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3.xml"/><Relationship Id="rId7" Type="http://schemas.openxmlformats.org/officeDocument/2006/relationships/image" Target="../media/image20.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xml"/><Relationship Id="rId7" Type="http://schemas.openxmlformats.org/officeDocument/2006/relationships/image" Target="../media/image17.e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oleObject" Target="../embeddings/oleObject7.bin"/><Relationship Id="rId5" Type="http://schemas.openxmlformats.org/officeDocument/2006/relationships/image" Target="../media/image1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3.xml"/><Relationship Id="rId7" Type="http://schemas.openxmlformats.org/officeDocument/2006/relationships/image" Target="../media/image23.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A1CD307-21CA-F943-BF38-5D987122B4C3}"/>
              </a:ext>
            </a:extLst>
          </p:cNvPr>
          <p:cNvGraphicFramePr>
            <a:graphicFrameLocks noChangeAspect="1"/>
          </p:cNvGraphicFramePr>
          <p:nvPr>
            <p:custDataLst>
              <p:tags r:id="rId1"/>
            </p:custDataLst>
            <p:extLst>
              <p:ext uri="{D42A27DB-BD31-4B8C-83A1-F6EECF244321}">
                <p14:modId xmlns:p14="http://schemas.microsoft.com/office/powerpoint/2010/main" val="38472968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7A1CD307-21CA-F943-BF38-5D987122B4C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778954E-6BBE-FA4F-B59A-75966C03D0AB}"/>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6800" dirty="0">
              <a:latin typeface="Arial" panose="020B0604020202020204" pitchFamily="34" charset="0"/>
              <a:ea typeface="+mj-ea"/>
              <a:sym typeface="Arial" panose="020B0604020202020204" pitchFamily="34" charset="0"/>
            </a:endParaRPr>
          </a:p>
        </p:txBody>
      </p:sp>
      <p:sp>
        <p:nvSpPr>
          <p:cNvPr id="2" name="Title 1"/>
          <p:cNvSpPr>
            <a:spLocks noGrp="1"/>
          </p:cNvSpPr>
          <p:nvPr>
            <p:ph type="ctrTitle"/>
          </p:nvPr>
        </p:nvSpPr>
        <p:spPr>
          <a:xfrm>
            <a:off x="443194" y="594779"/>
            <a:ext cx="6638924" cy="3869644"/>
          </a:xfrm>
        </p:spPr>
        <p:txBody>
          <a:bodyPr/>
          <a:lstStyle/>
          <a:p>
            <a:r>
              <a:rPr lang="en-US" sz="4800">
                <a:solidFill>
                  <a:srgbClr val="FFFFFF"/>
                </a:solidFill>
              </a:rPr>
              <a:t>Clinical Decision-Making: Applying Caries Risk Assessment to Patient-Centered Care</a:t>
            </a:r>
            <a:endParaRPr lang="en-US" sz="4800"/>
          </a:p>
        </p:txBody>
      </p:sp>
    </p:spTree>
    <p:extLst>
      <p:ext uri="{BB962C8B-B14F-4D97-AF65-F5344CB8AC3E}">
        <p14:creationId xmlns:p14="http://schemas.microsoft.com/office/powerpoint/2010/main" val="1841668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folder with a black background&#10;&#10;Description automatically generated">
            <a:extLst>
              <a:ext uri="{FF2B5EF4-FFF2-40B4-BE49-F238E27FC236}">
                <a16:creationId xmlns:a16="http://schemas.microsoft.com/office/drawing/2014/main" id="{9E3C50B1-B23B-D640-80D0-B8D15E856F19}"/>
              </a:ext>
            </a:extLst>
          </p:cNvPr>
          <p:cNvPicPr>
            <a:picLocks noChangeAspect="1"/>
          </p:cNvPicPr>
          <p:nvPr/>
        </p:nvPicPr>
        <p:blipFill>
          <a:blip r:embed="rId5">
            <a:alphaModFix amt="61000"/>
          </a:blip>
          <a:stretch>
            <a:fillRect/>
          </a:stretch>
        </p:blipFill>
        <p:spPr>
          <a:xfrm>
            <a:off x="2285999" y="332961"/>
            <a:ext cx="7620000" cy="5715000"/>
          </a:xfrm>
          <a:prstGeom prst="rect">
            <a:avLst/>
          </a:prstGeom>
        </p:spPr>
      </p:pic>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Case 2 – Carrie</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10820400" cy="4462081"/>
          </a:xfrm>
        </p:spPr>
        <p:txBody>
          <a:bodyPr/>
          <a:lstStyle/>
          <a:p>
            <a:pPr lvl="0"/>
            <a:r>
              <a:rPr lang="en-US" dirty="0"/>
              <a:t>What is her caries risk?</a:t>
            </a:r>
          </a:p>
        </p:txBody>
      </p:sp>
      <p:pic>
        <p:nvPicPr>
          <p:cNvPr id="4" name="Picture 3" descr="A close-up of a medical form&#10;&#10;Description automatically generated">
            <a:extLst>
              <a:ext uri="{FF2B5EF4-FFF2-40B4-BE49-F238E27FC236}">
                <a16:creationId xmlns:a16="http://schemas.microsoft.com/office/drawing/2014/main" id="{BEF9713B-61F4-9549-A5C1-CB8BA08A0C2D}"/>
              </a:ext>
            </a:extLst>
          </p:cNvPr>
          <p:cNvPicPr>
            <a:picLocks noChangeAspect="1"/>
          </p:cNvPicPr>
          <p:nvPr/>
        </p:nvPicPr>
        <p:blipFill>
          <a:blip r:embed="rId8"/>
          <a:stretch>
            <a:fillRect/>
          </a:stretch>
        </p:blipFill>
        <p:spPr>
          <a:xfrm>
            <a:off x="5679785" y="0"/>
            <a:ext cx="5297393" cy="6858000"/>
          </a:xfrm>
          <a:prstGeom prst="rect">
            <a:avLst/>
          </a:prstGeom>
        </p:spPr>
      </p:pic>
    </p:spTree>
    <p:extLst>
      <p:ext uri="{BB962C8B-B14F-4D97-AF65-F5344CB8AC3E}">
        <p14:creationId xmlns:p14="http://schemas.microsoft.com/office/powerpoint/2010/main" val="38490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pic>
        <p:nvPicPr>
          <p:cNvPr id="4" name="Graphic 3">
            <a:extLst>
              <a:ext uri="{FF2B5EF4-FFF2-40B4-BE49-F238E27FC236}">
                <a16:creationId xmlns:a16="http://schemas.microsoft.com/office/drawing/2014/main" id="{2D145A5D-4270-7741-9D95-A06ECF5B2BB2}"/>
              </a:ext>
            </a:extLst>
          </p:cNvPr>
          <p:cNvPicPr>
            <a:picLocks noChangeAspect="1"/>
          </p:cNvPicPr>
          <p:nvPr/>
        </p:nvPicPr>
        <p:blipFill>
          <a:blip>
            <a:alphaModFix amt="25000"/>
            <a:extLst>
              <a:ext uri="{96DAC541-7B7A-43D3-8B79-37D633B846F1}">
                <asvg:svgBlip xmlns:asvg="http://schemas.microsoft.com/office/drawing/2016/SVG/main" r:embed="rId7"/>
              </a:ext>
            </a:extLst>
          </a:blip>
          <a:stretch>
            <a:fillRect/>
          </a:stretch>
        </p:blipFill>
        <p:spPr>
          <a:xfrm flipH="1">
            <a:off x="6063761" y="359581"/>
            <a:ext cx="8185116" cy="6138837"/>
          </a:xfrm>
          <a:prstGeom prst="rect">
            <a:avLst/>
          </a:prstGeom>
        </p:spPr>
      </p:pic>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solidFill>
                  <a:schemeClr val="accent2"/>
                </a:solidFill>
              </a:rPr>
              <a:t>Wrap Up</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10392508" cy="4462081"/>
          </a:xfrm>
        </p:spPr>
        <p:txBody>
          <a:bodyPr/>
          <a:lstStyle/>
          <a:p>
            <a:pPr lvl="1"/>
            <a:r>
              <a:rPr lang="en-US" dirty="0"/>
              <a:t>Were there any aspects of the case studies that you found particularly challenging?</a:t>
            </a:r>
          </a:p>
          <a:p>
            <a:pPr marL="7937" lvl="1" indent="0">
              <a:buNone/>
            </a:pPr>
            <a:endParaRPr lang="en-US" dirty="0"/>
          </a:p>
          <a:p>
            <a:pPr lvl="1"/>
            <a:r>
              <a:rPr lang="en-US" dirty="0"/>
              <a:t>Did the case studies raise any new questions or spark further curiosity that you wanted to ask the patients?</a:t>
            </a:r>
          </a:p>
          <a:p>
            <a:pPr marL="7937" lvl="1" indent="0">
              <a:buNone/>
            </a:pPr>
            <a:endParaRPr lang="en-US" dirty="0"/>
          </a:p>
          <a:p>
            <a:pPr lvl="1"/>
            <a:r>
              <a:rPr lang="en-US" dirty="0"/>
              <a:t>How might the insights gained from these case studies be applicable to your future patients?</a:t>
            </a:r>
          </a:p>
          <a:p>
            <a:pPr lvl="1"/>
            <a:endParaRPr lang="en-US" dirty="0"/>
          </a:p>
        </p:txBody>
      </p:sp>
    </p:spTree>
    <p:extLst>
      <p:ext uri="{BB962C8B-B14F-4D97-AF65-F5344CB8AC3E}">
        <p14:creationId xmlns:p14="http://schemas.microsoft.com/office/powerpoint/2010/main" val="317226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5"/>
          <p:cNvSpPr txBox="1">
            <a:spLocks noGrp="1"/>
          </p:cNvSpPr>
          <p:nvPr>
            <p:ph type="title"/>
          </p:nvPr>
        </p:nvSpPr>
        <p:spPr>
          <a:xfrm>
            <a:off x="519677" y="1147911"/>
            <a:ext cx="10470998" cy="562944"/>
          </a:xfrm>
          <a:prstGeom prst="rect">
            <a:avLst/>
          </a:prstGeom>
          <a:noFill/>
          <a:ln>
            <a:noFill/>
          </a:ln>
        </p:spPr>
        <p:txBody>
          <a:bodyPr spcFirstLastPara="1" wrap="square" lIns="0" tIns="0" rIns="0" bIns="0" anchor="t" anchorCtr="0">
            <a:noAutofit/>
          </a:bodyPr>
          <a:lstStyle/>
          <a:p>
            <a:r>
              <a:rPr lang="en-US" sz="2400">
                <a:solidFill>
                  <a:srgbClr val="EA5328"/>
                </a:solidFill>
              </a:rPr>
              <a:t>Caries Management </a:t>
            </a:r>
            <a:r>
              <a:rPr lang="en-US" sz="2400"/>
              <a:t>and</a:t>
            </a:r>
            <a:r>
              <a:rPr lang="en-US" sz="2400">
                <a:solidFill>
                  <a:srgbClr val="EA5328"/>
                </a:solidFill>
              </a:rPr>
              <a:t> Prevention: A Risk-Based Approach</a:t>
            </a:r>
          </a:p>
        </p:txBody>
      </p:sp>
      <p:sp>
        <p:nvSpPr>
          <p:cNvPr id="504" name="Google Shape;504;p25"/>
          <p:cNvSpPr txBox="1">
            <a:spLocks noGrp="1"/>
          </p:cNvSpPr>
          <p:nvPr>
            <p:ph type="body" idx="1"/>
          </p:nvPr>
        </p:nvSpPr>
        <p:spPr>
          <a:xfrm>
            <a:off x="326500" y="1777240"/>
            <a:ext cx="11862675" cy="3620362"/>
          </a:xfrm>
          <a:prstGeom prst="rect">
            <a:avLst/>
          </a:prstGeom>
          <a:noFill/>
          <a:ln>
            <a:noFill/>
          </a:ln>
        </p:spPr>
        <p:txBody>
          <a:bodyPr spcFirstLastPara="1" wrap="square" lIns="0" tIns="0" rIns="0" bIns="0" anchor="t" anchorCtr="0">
            <a:noAutofit/>
          </a:bodyPr>
          <a:lstStyle/>
          <a:p>
            <a:r>
              <a:rPr lang="en-US" sz="1800">
                <a:solidFill>
                  <a:srgbClr val="2C378E"/>
                </a:solidFill>
              </a:rPr>
              <a:t>Session 1: Foundations of Dental Caries: Disease Process and Epidemiology</a:t>
            </a:r>
            <a:endParaRPr lang="en-US" sz="1800" dirty="0">
              <a:solidFill>
                <a:srgbClr val="2C378E"/>
              </a:solidFill>
            </a:endParaRPr>
          </a:p>
          <a:p>
            <a:r>
              <a:rPr lang="en-US" sz="1800">
                <a:solidFill>
                  <a:srgbClr val="2C378E"/>
                </a:solidFill>
              </a:rPr>
              <a:t>Session 2: Understanding the Caries Process: Demineralization, Remineralization, and Biofilm Management </a:t>
            </a:r>
            <a:endParaRPr lang="en-US" sz="1800">
              <a:solidFill>
                <a:srgbClr val="2C378E"/>
              </a:solidFill>
              <a:cs typeface="Arial"/>
            </a:endParaRPr>
          </a:p>
          <a:p>
            <a:r>
              <a:rPr lang="en-US" sz="1800">
                <a:solidFill>
                  <a:srgbClr val="2C378E"/>
                </a:solidFill>
              </a:rPr>
              <a:t>Session 3: Caries as a Disease: Etiology, Risk Factors, and Protective Factors</a:t>
            </a:r>
            <a:endParaRPr lang="en-US" sz="1800" dirty="0">
              <a:solidFill>
                <a:srgbClr val="2C378E"/>
              </a:solidFill>
            </a:endParaRPr>
          </a:p>
          <a:p>
            <a:r>
              <a:rPr lang="en-US" sz="1800" dirty="0">
                <a:solidFill>
                  <a:srgbClr val="2C378E"/>
                </a:solidFill>
              </a:rPr>
              <a:t>Session 4: Caries Risk Assessment: Identifying and Interpreting Patient Risk</a:t>
            </a:r>
          </a:p>
          <a:p>
            <a:r>
              <a:rPr lang="en-US" sz="1800">
                <a:solidFill>
                  <a:srgbClr val="2C378E"/>
                </a:solidFill>
              </a:rPr>
              <a:t>Session 5: Personalized Caries Prevention: Applying Risk-Based Strategies</a:t>
            </a:r>
            <a:endParaRPr lang="en-US" sz="1800" dirty="0">
              <a:solidFill>
                <a:srgbClr val="2C378E"/>
              </a:solidFill>
            </a:endParaRPr>
          </a:p>
          <a:p>
            <a:r>
              <a:rPr lang="en-US" sz="1800">
                <a:solidFill>
                  <a:srgbClr val="2C378E"/>
                </a:solidFill>
              </a:rPr>
              <a:t>Session 6: Levels of Prevention in Dental Caries: From Primordial to Tertiary Care</a:t>
            </a:r>
            <a:endParaRPr lang="en-US" sz="1800" dirty="0">
              <a:solidFill>
                <a:srgbClr val="2C378E"/>
              </a:solidFill>
            </a:endParaRPr>
          </a:p>
          <a:p>
            <a:r>
              <a:rPr lang="en-US" sz="1800">
                <a:solidFill>
                  <a:srgbClr val="2C378E"/>
                </a:solidFill>
              </a:rPr>
              <a:t>Session 7: Clinical Decision-Making: Applying Caries Risk Assessment to Patient-Centered Care</a:t>
            </a:r>
            <a:endParaRPr lang="en-US" sz="1800" dirty="0">
              <a:solidFill>
                <a:srgbClr val="2C378E"/>
              </a:solidFill>
            </a:endParaRPr>
          </a:p>
          <a:p>
            <a:r>
              <a:rPr lang="en-US" sz="1800">
                <a:solidFill>
                  <a:srgbClr val="2C378E"/>
                </a:solidFill>
              </a:rPr>
              <a:t>Session 8: The Oral Microbiome and Caries: From Dysbiosis to Prevention</a:t>
            </a:r>
            <a:endParaRPr lang="en-US" sz="1800" dirty="0">
              <a:solidFill>
                <a:srgbClr val="2C378E"/>
              </a:solidFill>
            </a:endParaRPr>
          </a:p>
          <a:p>
            <a:r>
              <a:rPr lang="en-US" sz="1800">
                <a:solidFill>
                  <a:srgbClr val="2C378E"/>
                </a:solidFill>
              </a:rPr>
              <a:t>Session 9: Saliva and Caries: Function, Composition, and Clinical Implications</a:t>
            </a:r>
            <a:endParaRPr lang="en-US" sz="1800" dirty="0">
              <a:solidFill>
                <a:srgbClr val="2C378E"/>
              </a:solidFill>
            </a:endParaRPr>
          </a:p>
          <a:p>
            <a:r>
              <a:rPr lang="en-US" sz="1800">
                <a:solidFill>
                  <a:srgbClr val="2C378E"/>
                </a:solidFill>
              </a:rPr>
              <a:t>Session 10: Caries Risk Modification: Behavioral, Environmental, and Therapeutic Interventions</a:t>
            </a:r>
            <a:endParaRPr lang="en-US" sz="1800" dirty="0">
              <a:solidFill>
                <a:srgbClr val="2C378E"/>
              </a:solidFill>
            </a:endParaRPr>
          </a:p>
          <a:p>
            <a:r>
              <a:rPr lang="en-US" sz="1800">
                <a:solidFill>
                  <a:srgbClr val="2C378E"/>
                </a:solidFill>
              </a:rPr>
              <a:t>Session 11: Integrating Caries Management: Case-Based Application and Clinical Planning</a:t>
            </a:r>
          </a:p>
          <a:p>
            <a:endParaRPr lang="en-US" sz="1800" b="1" dirty="0"/>
          </a:p>
        </p:txBody>
      </p:sp>
      <p:sp>
        <p:nvSpPr>
          <p:cNvPr id="505" name="Google Shape;505;p25"/>
          <p:cNvSpPr txBox="1"/>
          <p:nvPr/>
        </p:nvSpPr>
        <p:spPr>
          <a:xfrm>
            <a:off x="518500" y="291296"/>
            <a:ext cx="10470998" cy="77860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3600"/>
              <a:buFont typeface="Arial"/>
              <a:buNone/>
            </a:pPr>
            <a:r>
              <a:rPr lang="en-US" sz="2800" b="0" cap="none" dirty="0">
                <a:solidFill>
                  <a:srgbClr val="EA5328"/>
                </a:solidFill>
                <a:latin typeface="Arial"/>
                <a:ea typeface="Arial"/>
                <a:cs typeface="Arial"/>
                <a:sym typeface="Arial"/>
              </a:rPr>
              <a:t>To continue learning, explore our other sessions:</a:t>
            </a:r>
            <a:endParaRPr sz="2800" dirty="0">
              <a:solidFill>
                <a:srgbClr val="EA5328"/>
              </a:solidFill>
            </a:endParaRPr>
          </a:p>
        </p:txBody>
      </p:sp>
    </p:spTree>
    <p:extLst>
      <p:ext uri="{BB962C8B-B14F-4D97-AF65-F5344CB8AC3E}">
        <p14:creationId xmlns:p14="http://schemas.microsoft.com/office/powerpoint/2010/main" val="153643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62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39EC3-6E9D-0D4E-061E-FD5F27F73C93}"/>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23B49A3-B7F3-5619-691A-9165AE2CEB0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A23B49A3-B7F3-5619-691A-9165AE2CEB0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8DA35E7-AC75-26A7-F05E-05642B6A3C67}"/>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B07E5BCB-FBCB-66FD-D931-501FDBADEF65}"/>
              </a:ext>
            </a:extLst>
          </p:cNvPr>
          <p:cNvSpPr>
            <a:spLocks noGrp="1"/>
          </p:cNvSpPr>
          <p:nvPr>
            <p:ph type="title"/>
          </p:nvPr>
        </p:nvSpPr>
        <p:spPr>
          <a:xfrm>
            <a:off x="685800" y="486167"/>
            <a:ext cx="10820400" cy="966701"/>
          </a:xfrm>
        </p:spPr>
        <p:txBody>
          <a:bodyPr/>
          <a:lstStyle/>
          <a:p>
            <a:r>
              <a:rPr lang="en-US" dirty="0"/>
              <a:t>Learning Objectives</a:t>
            </a:r>
          </a:p>
        </p:txBody>
      </p:sp>
      <p:sp>
        <p:nvSpPr>
          <p:cNvPr id="2" name="Content Placeholder 1">
            <a:extLst>
              <a:ext uri="{FF2B5EF4-FFF2-40B4-BE49-F238E27FC236}">
                <a16:creationId xmlns:a16="http://schemas.microsoft.com/office/drawing/2014/main" id="{02861182-CCE7-6120-8DF7-66C7C246B144}"/>
              </a:ext>
            </a:extLst>
          </p:cNvPr>
          <p:cNvSpPr>
            <a:spLocks noGrp="1" noChangeArrowheads="1"/>
          </p:cNvSpPr>
          <p:nvPr>
            <p:ph idx="1"/>
          </p:nvPr>
        </p:nvSpPr>
        <p:spPr bwMode="auto">
          <a:xfrm>
            <a:off x="685800" y="1490008"/>
            <a:ext cx="103183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Identify disease indicators, risk factors, and protective factors.</a:t>
            </a:r>
          </a:p>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Determine caries risk level using clinical evidence. </a:t>
            </a:r>
          </a:p>
          <a:p>
            <a:pPr marR="0" lvl="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Justify your risk assessment using findings from the case.</a:t>
            </a:r>
          </a:p>
        </p:txBody>
      </p:sp>
    </p:spTree>
    <p:extLst>
      <p:ext uri="{BB962C8B-B14F-4D97-AF65-F5344CB8AC3E}">
        <p14:creationId xmlns:p14="http://schemas.microsoft.com/office/powerpoint/2010/main" val="293162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Connecting Prevention to Risk</a:t>
            </a:r>
          </a:p>
        </p:txBody>
      </p:sp>
      <p:graphicFrame>
        <p:nvGraphicFramePr>
          <p:cNvPr id="2" name="Diagram 1">
            <a:extLst>
              <a:ext uri="{FF2B5EF4-FFF2-40B4-BE49-F238E27FC236}">
                <a16:creationId xmlns:a16="http://schemas.microsoft.com/office/drawing/2014/main" id="{8E90FB9A-4423-A745-3F95-31A07B1597D8}"/>
              </a:ext>
            </a:extLst>
          </p:cNvPr>
          <p:cNvGraphicFramePr/>
          <p:nvPr>
            <p:extLst>
              <p:ext uri="{D42A27DB-BD31-4B8C-83A1-F6EECF244321}">
                <p14:modId xmlns:p14="http://schemas.microsoft.com/office/powerpoint/2010/main" val="3472962595"/>
              </p:ext>
            </p:extLst>
          </p:nvPr>
        </p:nvGraphicFramePr>
        <p:xfrm>
          <a:off x="1132305" y="1452868"/>
          <a:ext cx="9927389" cy="41410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5307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543A6-D80E-200F-7FC9-494FED4EBF69}"/>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F8EAC4-998C-5F4B-FCB2-0E527653E65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65F8EAC4-998C-5F4B-FCB2-0E527653E65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6364C2B-67BF-1D96-B9D2-731AD067383F}"/>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7BD66B6-FBAF-E397-88D8-BB9F0DB69EB8}"/>
              </a:ext>
            </a:extLst>
          </p:cNvPr>
          <p:cNvSpPr>
            <a:spLocks noGrp="1"/>
          </p:cNvSpPr>
          <p:nvPr>
            <p:ph type="title"/>
          </p:nvPr>
        </p:nvSpPr>
        <p:spPr>
          <a:xfrm>
            <a:off x="685800" y="486167"/>
            <a:ext cx="10820400" cy="966701"/>
          </a:xfrm>
        </p:spPr>
        <p:txBody>
          <a:bodyPr/>
          <a:lstStyle/>
          <a:p>
            <a:r>
              <a:rPr lang="en-US" dirty="0"/>
              <a:t>Let’s Practice</a:t>
            </a:r>
          </a:p>
        </p:txBody>
      </p:sp>
      <p:pic>
        <p:nvPicPr>
          <p:cNvPr id="10" name="Graphic 9">
            <a:extLst>
              <a:ext uri="{FF2B5EF4-FFF2-40B4-BE49-F238E27FC236}">
                <a16:creationId xmlns:a16="http://schemas.microsoft.com/office/drawing/2014/main" id="{2D9ADC1D-7BBE-F10E-C8F2-2B6196067DE1}"/>
              </a:ext>
            </a:extLst>
          </p:cNvPr>
          <p:cNvPicPr>
            <a:picLocks noChangeAspect="1"/>
          </p:cNvPicPr>
          <p:nvPr/>
        </p:nvPicPr>
        <p:blipFill>
          <a:blip>
            <a:extLst>
              <a:ext uri="{96DAC541-7B7A-43D3-8B79-37D633B846F1}">
                <asvg:svgBlip xmlns:asvg="http://schemas.microsoft.com/office/drawing/2016/SVG/main" r:embed="rId7"/>
              </a:ext>
            </a:extLst>
          </a:blip>
          <a:srcRect l="9158" t="9789" r="5894" b="50000"/>
          <a:stretch>
            <a:fillRect/>
          </a:stretch>
        </p:blipFill>
        <p:spPr>
          <a:xfrm>
            <a:off x="1126957" y="1664897"/>
            <a:ext cx="9938085" cy="3528206"/>
          </a:xfrm>
          <a:prstGeom prst="rect">
            <a:avLst/>
          </a:prstGeom>
        </p:spPr>
      </p:pic>
    </p:spTree>
    <p:extLst>
      <p:ext uri="{BB962C8B-B14F-4D97-AF65-F5344CB8AC3E}">
        <p14:creationId xmlns:p14="http://schemas.microsoft.com/office/powerpoint/2010/main" val="256933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folder with a black background&#10;&#10;Description automatically generated">
            <a:extLst>
              <a:ext uri="{FF2B5EF4-FFF2-40B4-BE49-F238E27FC236}">
                <a16:creationId xmlns:a16="http://schemas.microsoft.com/office/drawing/2014/main" id="{AC14E1F3-6EB0-BC44-9AFE-97852DCD4547}"/>
              </a:ext>
            </a:extLst>
          </p:cNvPr>
          <p:cNvPicPr>
            <a:picLocks noChangeAspect="1"/>
          </p:cNvPicPr>
          <p:nvPr/>
        </p:nvPicPr>
        <p:blipFill>
          <a:blip r:embed="rId3">
            <a:alphaModFix amt="32000"/>
          </a:blip>
          <a:stretch>
            <a:fillRect/>
          </a:stretch>
        </p:blipFill>
        <p:spPr>
          <a:xfrm>
            <a:off x="2285999" y="332961"/>
            <a:ext cx="7620000" cy="5715000"/>
          </a:xfrm>
          <a:prstGeom prst="rect">
            <a:avLst/>
          </a:prstGeom>
        </p:spPr>
      </p:pic>
      <p:sp>
        <p:nvSpPr>
          <p:cNvPr id="11" name="Title 5">
            <a:extLst>
              <a:ext uri="{FF2B5EF4-FFF2-40B4-BE49-F238E27FC236}">
                <a16:creationId xmlns:a16="http://schemas.microsoft.com/office/drawing/2014/main" id="{4BB48E3F-D413-354D-83D2-16176FB7CC15}"/>
              </a:ext>
            </a:extLst>
          </p:cNvPr>
          <p:cNvSpPr txBox="1">
            <a:spLocks/>
          </p:cNvSpPr>
          <p:nvPr/>
        </p:nvSpPr>
        <p:spPr>
          <a:xfrm>
            <a:off x="4789003" y="3195777"/>
            <a:ext cx="2613991" cy="966701"/>
          </a:xfrm>
          <a:prstGeom prst="rect">
            <a:avLst/>
          </a:prstGeom>
        </p:spPr>
        <p:txBody>
          <a:bodyPr/>
          <a:lstStyle>
            <a:lvl1pPr algn="l" defTabSz="457200" rtl="0" eaLnBrk="1" latinLnBrk="0" hangingPunct="1">
              <a:lnSpc>
                <a:spcPct val="90000"/>
              </a:lnSpc>
              <a:spcBef>
                <a:spcPct val="0"/>
              </a:spcBef>
              <a:buNone/>
              <a:defRPr sz="3400" kern="1200">
                <a:solidFill>
                  <a:schemeClr val="tx2"/>
                </a:solidFill>
                <a:latin typeface="+mj-lt"/>
                <a:ea typeface="+mj-ea"/>
                <a:cs typeface="+mj-cs"/>
              </a:defRPr>
            </a:lvl1pPr>
          </a:lstStyle>
          <a:p>
            <a:r>
              <a:rPr lang="en-US" sz="6000" dirty="0">
                <a:solidFill>
                  <a:schemeClr val="bg1"/>
                </a:solidFill>
              </a:rPr>
              <a:t>Case 1</a:t>
            </a:r>
          </a:p>
        </p:txBody>
      </p:sp>
      <p:sp>
        <p:nvSpPr>
          <p:cNvPr id="4" name="Title 5">
            <a:extLst>
              <a:ext uri="{FF2B5EF4-FFF2-40B4-BE49-F238E27FC236}">
                <a16:creationId xmlns:a16="http://schemas.microsoft.com/office/drawing/2014/main" id="{C88AA550-F04A-B647-B9BA-6E70965A160A}"/>
              </a:ext>
            </a:extLst>
          </p:cNvPr>
          <p:cNvSpPr txBox="1">
            <a:spLocks/>
          </p:cNvSpPr>
          <p:nvPr/>
        </p:nvSpPr>
        <p:spPr>
          <a:xfrm>
            <a:off x="4597617" y="4138518"/>
            <a:ext cx="3334271" cy="966701"/>
          </a:xfrm>
          <a:prstGeom prst="rect">
            <a:avLst/>
          </a:prstGeom>
        </p:spPr>
        <p:txBody>
          <a:bodyPr/>
          <a:lstStyle>
            <a:lvl1pPr algn="l" defTabSz="457200" rtl="0" eaLnBrk="1" latinLnBrk="0" hangingPunct="1">
              <a:lnSpc>
                <a:spcPct val="90000"/>
              </a:lnSpc>
              <a:spcBef>
                <a:spcPct val="0"/>
              </a:spcBef>
              <a:buNone/>
              <a:defRPr sz="3400" kern="1200">
                <a:solidFill>
                  <a:schemeClr val="tx2"/>
                </a:solidFill>
                <a:latin typeface="+mj-lt"/>
                <a:ea typeface="+mj-ea"/>
                <a:cs typeface="+mj-cs"/>
              </a:defRPr>
            </a:lvl1pPr>
          </a:lstStyle>
          <a:p>
            <a:r>
              <a:rPr lang="en-US" sz="2000" dirty="0">
                <a:solidFill>
                  <a:schemeClr val="bg1"/>
                </a:solidFill>
              </a:rPr>
              <a:t>Patient Name: Carl</a:t>
            </a:r>
          </a:p>
        </p:txBody>
      </p:sp>
      <p:pic>
        <p:nvPicPr>
          <p:cNvPr id="2" name="Picture 1">
            <a:extLst>
              <a:ext uri="{FF2B5EF4-FFF2-40B4-BE49-F238E27FC236}">
                <a16:creationId xmlns:a16="http://schemas.microsoft.com/office/drawing/2014/main" id="{0AF405D0-1E79-6413-8C07-6DA3BD652CF9}"/>
              </a:ext>
            </a:extLst>
          </p:cNvPr>
          <p:cNvPicPr>
            <a:picLocks noChangeAspect="1"/>
          </p:cNvPicPr>
          <p:nvPr/>
        </p:nvPicPr>
        <p:blipFill>
          <a:blip r:embed="rId4"/>
          <a:stretch>
            <a:fillRect/>
          </a:stretch>
        </p:blipFill>
        <p:spPr>
          <a:xfrm>
            <a:off x="7645029" y="2055114"/>
            <a:ext cx="3248025" cy="3248025"/>
          </a:xfrm>
          <a:prstGeom prst="rect">
            <a:avLst/>
          </a:prstGeom>
        </p:spPr>
      </p:pic>
    </p:spTree>
    <p:extLst>
      <p:ext uri="{BB962C8B-B14F-4D97-AF65-F5344CB8AC3E}">
        <p14:creationId xmlns:p14="http://schemas.microsoft.com/office/powerpoint/2010/main" val="293832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4DEDD-01C4-26A3-3752-3096C170F913}"/>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B1008FA-59A1-CB1F-2CC5-A018E7F7BFC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DB1008FA-59A1-CB1F-2CC5-A018E7F7BFC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AF35214-CF85-A2F5-D271-FF0991EF55E9}"/>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BF362F0C-2A41-8BFF-F34D-97E884CB7FFE}"/>
              </a:ext>
            </a:extLst>
          </p:cNvPr>
          <p:cNvSpPr>
            <a:spLocks noGrp="1"/>
          </p:cNvSpPr>
          <p:nvPr>
            <p:ph type="title"/>
          </p:nvPr>
        </p:nvSpPr>
        <p:spPr>
          <a:xfrm>
            <a:off x="685800" y="486167"/>
            <a:ext cx="10820400" cy="966701"/>
          </a:xfrm>
        </p:spPr>
        <p:txBody>
          <a:bodyPr/>
          <a:lstStyle/>
          <a:p>
            <a:r>
              <a:rPr lang="en-US" dirty="0"/>
              <a:t>Case 1 – Carl, Age 5</a:t>
            </a:r>
          </a:p>
        </p:txBody>
      </p:sp>
      <p:pic>
        <p:nvPicPr>
          <p:cNvPr id="13" name="Picture 12">
            <a:extLst>
              <a:ext uri="{FF2B5EF4-FFF2-40B4-BE49-F238E27FC236}">
                <a16:creationId xmlns:a16="http://schemas.microsoft.com/office/drawing/2014/main" id="{7168C43A-F3B1-FD04-675B-3963A1C3BD8B}"/>
              </a:ext>
            </a:extLst>
          </p:cNvPr>
          <p:cNvPicPr>
            <a:picLocks noChangeAspect="1"/>
          </p:cNvPicPr>
          <p:nvPr/>
        </p:nvPicPr>
        <p:blipFill>
          <a:blip r:embed="rId7"/>
          <a:stretch>
            <a:fillRect/>
          </a:stretch>
        </p:blipFill>
        <p:spPr>
          <a:xfrm>
            <a:off x="1004616" y="1804987"/>
            <a:ext cx="3248025" cy="3248025"/>
          </a:xfrm>
          <a:prstGeom prst="rect">
            <a:avLst/>
          </a:prstGeom>
        </p:spPr>
      </p:pic>
      <p:pic>
        <p:nvPicPr>
          <p:cNvPr id="10" name="Graphic 9">
            <a:extLst>
              <a:ext uri="{FF2B5EF4-FFF2-40B4-BE49-F238E27FC236}">
                <a16:creationId xmlns:a16="http://schemas.microsoft.com/office/drawing/2014/main" id="{A90A3F63-1948-68D9-385E-D8EF254FCA59}"/>
              </a:ext>
            </a:extLst>
          </p:cNvPr>
          <p:cNvPicPr>
            <a:picLocks noChangeAspect="1"/>
          </p:cNvPicPr>
          <p:nvPr/>
        </p:nvPicPr>
        <p:blipFill>
          <a:blip>
            <a:extLst>
              <a:ext uri="{96DAC541-7B7A-43D3-8B79-37D633B846F1}">
                <asvg:svgBlip xmlns:asvg="http://schemas.microsoft.com/office/drawing/2016/SVG/main" r:embed="rId8"/>
              </a:ext>
            </a:extLst>
          </a:blip>
          <a:srcRect l="17921" r="17974" b="31685"/>
          <a:stretch>
            <a:fillRect/>
          </a:stretch>
        </p:blipFill>
        <p:spPr>
          <a:xfrm>
            <a:off x="4767117" y="1240364"/>
            <a:ext cx="6420267" cy="5131469"/>
          </a:xfrm>
          <a:prstGeom prst="rect">
            <a:avLst/>
          </a:prstGeom>
        </p:spPr>
      </p:pic>
    </p:spTree>
    <p:extLst>
      <p:ext uri="{BB962C8B-B14F-4D97-AF65-F5344CB8AC3E}">
        <p14:creationId xmlns:p14="http://schemas.microsoft.com/office/powerpoint/2010/main" val="203285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folder with a black background&#10;&#10;Description automatically generated">
            <a:extLst>
              <a:ext uri="{FF2B5EF4-FFF2-40B4-BE49-F238E27FC236}">
                <a16:creationId xmlns:a16="http://schemas.microsoft.com/office/drawing/2014/main" id="{9E3C50B1-B23B-D640-80D0-B8D15E856F19}"/>
              </a:ext>
            </a:extLst>
          </p:cNvPr>
          <p:cNvPicPr>
            <a:picLocks noChangeAspect="1"/>
          </p:cNvPicPr>
          <p:nvPr/>
        </p:nvPicPr>
        <p:blipFill>
          <a:blip r:embed="rId5">
            <a:alphaModFix amt="61000"/>
          </a:blip>
          <a:stretch>
            <a:fillRect/>
          </a:stretch>
        </p:blipFill>
        <p:spPr>
          <a:xfrm>
            <a:off x="2285999" y="332961"/>
            <a:ext cx="7620000" cy="5715000"/>
          </a:xfrm>
          <a:prstGeom prst="rect">
            <a:avLst/>
          </a:prstGeom>
        </p:spPr>
      </p:pic>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Case 1 – Carl</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10820400" cy="4462081"/>
          </a:xfrm>
        </p:spPr>
        <p:txBody>
          <a:bodyPr/>
          <a:lstStyle/>
          <a:p>
            <a:pPr lvl="0"/>
            <a:r>
              <a:rPr lang="en-US" dirty="0"/>
              <a:t>What is his caries risk?</a:t>
            </a:r>
          </a:p>
        </p:txBody>
      </p:sp>
      <p:pic>
        <p:nvPicPr>
          <p:cNvPr id="4" name="Picture 3" descr="A close-up of a medical form&#10;&#10;Description automatically generated">
            <a:extLst>
              <a:ext uri="{FF2B5EF4-FFF2-40B4-BE49-F238E27FC236}">
                <a16:creationId xmlns:a16="http://schemas.microsoft.com/office/drawing/2014/main" id="{95C39023-9A95-E148-A868-7418531390FE}"/>
              </a:ext>
            </a:extLst>
          </p:cNvPr>
          <p:cNvPicPr>
            <a:picLocks noChangeAspect="1"/>
          </p:cNvPicPr>
          <p:nvPr/>
        </p:nvPicPr>
        <p:blipFill>
          <a:blip r:embed="rId8"/>
          <a:stretch>
            <a:fillRect/>
          </a:stretch>
        </p:blipFill>
        <p:spPr>
          <a:xfrm>
            <a:off x="5547654" y="89941"/>
            <a:ext cx="5158445" cy="6678118"/>
          </a:xfrm>
          <a:prstGeom prst="rect">
            <a:avLst/>
          </a:prstGeom>
        </p:spPr>
      </p:pic>
    </p:spTree>
    <p:extLst>
      <p:ext uri="{BB962C8B-B14F-4D97-AF65-F5344CB8AC3E}">
        <p14:creationId xmlns:p14="http://schemas.microsoft.com/office/powerpoint/2010/main" val="206990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folder with a black background&#10;&#10;Description automatically generated">
            <a:extLst>
              <a:ext uri="{FF2B5EF4-FFF2-40B4-BE49-F238E27FC236}">
                <a16:creationId xmlns:a16="http://schemas.microsoft.com/office/drawing/2014/main" id="{AC14E1F3-6EB0-BC44-9AFE-97852DCD4547}"/>
              </a:ext>
            </a:extLst>
          </p:cNvPr>
          <p:cNvPicPr>
            <a:picLocks noChangeAspect="1"/>
          </p:cNvPicPr>
          <p:nvPr/>
        </p:nvPicPr>
        <p:blipFill>
          <a:blip r:embed="rId3">
            <a:alphaModFix amt="32000"/>
          </a:blip>
          <a:stretch>
            <a:fillRect/>
          </a:stretch>
        </p:blipFill>
        <p:spPr>
          <a:xfrm>
            <a:off x="2285999" y="332961"/>
            <a:ext cx="7620000" cy="5715000"/>
          </a:xfrm>
          <a:prstGeom prst="rect">
            <a:avLst/>
          </a:prstGeom>
        </p:spPr>
      </p:pic>
      <p:sp>
        <p:nvSpPr>
          <p:cNvPr id="11" name="Title 5">
            <a:extLst>
              <a:ext uri="{FF2B5EF4-FFF2-40B4-BE49-F238E27FC236}">
                <a16:creationId xmlns:a16="http://schemas.microsoft.com/office/drawing/2014/main" id="{4BB48E3F-D413-354D-83D2-16176FB7CC15}"/>
              </a:ext>
            </a:extLst>
          </p:cNvPr>
          <p:cNvSpPr txBox="1">
            <a:spLocks/>
          </p:cNvSpPr>
          <p:nvPr/>
        </p:nvSpPr>
        <p:spPr>
          <a:xfrm>
            <a:off x="4789003" y="3190461"/>
            <a:ext cx="2613991" cy="966701"/>
          </a:xfrm>
          <a:prstGeom prst="rect">
            <a:avLst/>
          </a:prstGeom>
        </p:spPr>
        <p:txBody>
          <a:bodyPr/>
          <a:lstStyle>
            <a:lvl1pPr algn="l" defTabSz="457200" rtl="0" eaLnBrk="1" latinLnBrk="0" hangingPunct="1">
              <a:lnSpc>
                <a:spcPct val="90000"/>
              </a:lnSpc>
              <a:spcBef>
                <a:spcPct val="0"/>
              </a:spcBef>
              <a:buNone/>
              <a:defRPr sz="3400" kern="1200">
                <a:solidFill>
                  <a:schemeClr val="tx2"/>
                </a:solidFill>
                <a:latin typeface="+mj-lt"/>
                <a:ea typeface="+mj-ea"/>
                <a:cs typeface="+mj-cs"/>
              </a:defRPr>
            </a:lvl1pPr>
          </a:lstStyle>
          <a:p>
            <a:r>
              <a:rPr lang="en-US" sz="6000" dirty="0">
                <a:solidFill>
                  <a:schemeClr val="bg1"/>
                </a:solidFill>
              </a:rPr>
              <a:t>Case 2</a:t>
            </a:r>
          </a:p>
        </p:txBody>
      </p:sp>
      <p:sp>
        <p:nvSpPr>
          <p:cNvPr id="4" name="Title 5">
            <a:extLst>
              <a:ext uri="{FF2B5EF4-FFF2-40B4-BE49-F238E27FC236}">
                <a16:creationId xmlns:a16="http://schemas.microsoft.com/office/drawing/2014/main" id="{0047D134-0405-2C48-A665-5AC093FDC52A}"/>
              </a:ext>
            </a:extLst>
          </p:cNvPr>
          <p:cNvSpPr txBox="1">
            <a:spLocks/>
          </p:cNvSpPr>
          <p:nvPr/>
        </p:nvSpPr>
        <p:spPr>
          <a:xfrm>
            <a:off x="4428862" y="4135860"/>
            <a:ext cx="3334271" cy="966701"/>
          </a:xfrm>
          <a:prstGeom prst="rect">
            <a:avLst/>
          </a:prstGeom>
        </p:spPr>
        <p:txBody>
          <a:bodyPr/>
          <a:lstStyle>
            <a:lvl1pPr algn="l" defTabSz="457200" rtl="0" eaLnBrk="1" latinLnBrk="0" hangingPunct="1">
              <a:lnSpc>
                <a:spcPct val="90000"/>
              </a:lnSpc>
              <a:spcBef>
                <a:spcPct val="0"/>
              </a:spcBef>
              <a:buNone/>
              <a:defRPr sz="3400" kern="1200">
                <a:solidFill>
                  <a:schemeClr val="tx2"/>
                </a:solidFill>
                <a:latin typeface="+mj-lt"/>
                <a:ea typeface="+mj-ea"/>
                <a:cs typeface="+mj-cs"/>
              </a:defRPr>
            </a:lvl1pPr>
          </a:lstStyle>
          <a:p>
            <a:r>
              <a:rPr lang="en-US" sz="2000" dirty="0">
                <a:solidFill>
                  <a:schemeClr val="bg1"/>
                </a:solidFill>
              </a:rPr>
              <a:t>Patient Name: Carrie</a:t>
            </a:r>
          </a:p>
        </p:txBody>
      </p:sp>
      <p:pic>
        <p:nvPicPr>
          <p:cNvPr id="2" name="Picture 1">
            <a:extLst>
              <a:ext uri="{FF2B5EF4-FFF2-40B4-BE49-F238E27FC236}">
                <a16:creationId xmlns:a16="http://schemas.microsoft.com/office/drawing/2014/main" id="{F59CC656-767E-6452-8E27-089E5F376192}"/>
              </a:ext>
            </a:extLst>
          </p:cNvPr>
          <p:cNvPicPr>
            <a:picLocks noChangeAspect="1"/>
          </p:cNvPicPr>
          <p:nvPr/>
        </p:nvPicPr>
        <p:blipFill>
          <a:blip r:embed="rId4"/>
          <a:stretch>
            <a:fillRect/>
          </a:stretch>
        </p:blipFill>
        <p:spPr>
          <a:xfrm>
            <a:off x="7959926" y="1965083"/>
            <a:ext cx="3137478" cy="3137478"/>
          </a:xfrm>
          <a:prstGeom prst="rect">
            <a:avLst/>
          </a:prstGeom>
        </p:spPr>
      </p:pic>
    </p:spTree>
    <p:extLst>
      <p:ext uri="{BB962C8B-B14F-4D97-AF65-F5344CB8AC3E}">
        <p14:creationId xmlns:p14="http://schemas.microsoft.com/office/powerpoint/2010/main" val="66150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6E960-E7AD-D910-5398-AF0CAA50B780}"/>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C7F5C5-4F9D-2DBA-A2AB-51DDACBF93A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30C7F5C5-4F9D-2DBA-A2AB-51DDACBF93A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5B87C72-945A-4412-9A5C-5BC6F20C8B4C}"/>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A0A363A-5D21-7649-9E00-59B179C92594}"/>
              </a:ext>
            </a:extLst>
          </p:cNvPr>
          <p:cNvSpPr>
            <a:spLocks noGrp="1"/>
          </p:cNvSpPr>
          <p:nvPr>
            <p:ph type="title"/>
          </p:nvPr>
        </p:nvSpPr>
        <p:spPr>
          <a:xfrm>
            <a:off x="685800" y="486167"/>
            <a:ext cx="10820400" cy="966701"/>
          </a:xfrm>
        </p:spPr>
        <p:txBody>
          <a:bodyPr/>
          <a:lstStyle/>
          <a:p>
            <a:r>
              <a:rPr lang="en-US" dirty="0"/>
              <a:t>Case 2 – Carrie, Age 19</a:t>
            </a:r>
          </a:p>
        </p:txBody>
      </p:sp>
      <p:pic>
        <p:nvPicPr>
          <p:cNvPr id="4" name="Picture 3">
            <a:extLst>
              <a:ext uri="{FF2B5EF4-FFF2-40B4-BE49-F238E27FC236}">
                <a16:creationId xmlns:a16="http://schemas.microsoft.com/office/drawing/2014/main" id="{9211D29E-9DDB-0CD4-D91E-15E5C9707032}"/>
              </a:ext>
            </a:extLst>
          </p:cNvPr>
          <p:cNvPicPr>
            <a:picLocks noChangeAspect="1"/>
          </p:cNvPicPr>
          <p:nvPr/>
        </p:nvPicPr>
        <p:blipFill>
          <a:blip r:embed="rId7"/>
          <a:stretch>
            <a:fillRect/>
          </a:stretch>
        </p:blipFill>
        <p:spPr>
          <a:xfrm>
            <a:off x="924605" y="1832281"/>
            <a:ext cx="3637190" cy="3637190"/>
          </a:xfrm>
          <a:prstGeom prst="rect">
            <a:avLst/>
          </a:prstGeom>
        </p:spPr>
      </p:pic>
      <p:pic>
        <p:nvPicPr>
          <p:cNvPr id="10" name="Graphic 9">
            <a:extLst>
              <a:ext uri="{FF2B5EF4-FFF2-40B4-BE49-F238E27FC236}">
                <a16:creationId xmlns:a16="http://schemas.microsoft.com/office/drawing/2014/main" id="{F951A539-7552-C64C-38D5-D80567F1177E}"/>
              </a:ext>
            </a:extLst>
          </p:cNvPr>
          <p:cNvPicPr>
            <a:picLocks noChangeAspect="1"/>
          </p:cNvPicPr>
          <p:nvPr/>
        </p:nvPicPr>
        <p:blipFill>
          <a:blip>
            <a:extLst>
              <a:ext uri="{96DAC541-7B7A-43D3-8B79-37D633B846F1}">
                <asvg:svgBlip xmlns:asvg="http://schemas.microsoft.com/office/drawing/2016/SVG/main" r:embed="rId8"/>
              </a:ext>
            </a:extLst>
          </a:blip>
          <a:srcRect l="18316" r="17263" b="30842"/>
          <a:stretch>
            <a:fillRect/>
          </a:stretch>
        </p:blipFill>
        <p:spPr>
          <a:xfrm>
            <a:off x="4767117" y="1240363"/>
            <a:ext cx="6420267" cy="5169259"/>
          </a:xfrm>
          <a:prstGeom prst="rect">
            <a:avLst/>
          </a:prstGeom>
        </p:spPr>
      </p:pic>
    </p:spTree>
    <p:extLst>
      <p:ext uri="{BB962C8B-B14F-4D97-AF65-F5344CB8AC3E}">
        <p14:creationId xmlns:p14="http://schemas.microsoft.com/office/powerpoint/2010/main" val="843844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W2Z7MfvGxS9aoQIdSMae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5TcI0vJ6Ob6SEH_.MOmP9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Q_Template_2020">
  <a:themeElements>
    <a:clrScheme name="CQ Theme v3">
      <a:dk1>
        <a:srgbClr val="000000"/>
      </a:dk1>
      <a:lt1>
        <a:srgbClr val="FFFFFF"/>
      </a:lt1>
      <a:dk2>
        <a:srgbClr val="2C378E"/>
      </a:dk2>
      <a:lt2>
        <a:srgbClr val="4F9CCF"/>
      </a:lt2>
      <a:accent1>
        <a:srgbClr val="F0B323"/>
      </a:accent1>
      <a:accent2>
        <a:srgbClr val="EA5328"/>
      </a:accent2>
      <a:accent3>
        <a:srgbClr val="4CD6CC"/>
      </a:accent3>
      <a:accent4>
        <a:srgbClr val="9A9AE2"/>
      </a:accent4>
      <a:accent5>
        <a:srgbClr val="3A913F"/>
      </a:accent5>
      <a:accent6>
        <a:srgbClr val="9CD832"/>
      </a:accent6>
      <a:hlink>
        <a:srgbClr val="2C378E"/>
      </a:hlink>
      <a:folHlink>
        <a:srgbClr val="4F9C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EBF5"/>
        </a:solidFill>
        <a:ln>
          <a:noFill/>
        </a:ln>
        <a:effectLst/>
      </a:spPr>
      <a:bodyPr rtlCol="0" anchor="ctr"/>
      <a:lstStyle>
        <a:defPPr algn="ctr">
          <a:defRPr>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eQuest Institute widescreen_rev721" id="{230C2DAB-64DC-7245-A043-55EE680C5466}" vid="{1A531F04-CB8F-554E-A439-92ADF94F2B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71A02DDD288A47B6349D79D2BC7DBE" ma:contentTypeVersion="24" ma:contentTypeDescription="Create a new document." ma:contentTypeScope="" ma:versionID="574cf4b15a3329a7e312d2ceadc54079">
  <xsd:schema xmlns:xsd="http://www.w3.org/2001/XMLSchema" xmlns:xs="http://www.w3.org/2001/XMLSchema" xmlns:p="http://schemas.microsoft.com/office/2006/metadata/properties" xmlns:ns1="http://schemas.microsoft.com/sharepoint/v3" xmlns:ns2="db61073a-66ec-472b-b328-3a823e43552a" xmlns:ns3="e7bedb6b-deba-4604-9872-5c8387a7599f" targetNamespace="http://schemas.microsoft.com/office/2006/metadata/properties" ma:root="true" ma:fieldsID="b3202f0348c7cb48c28f9da77a3fadbf" ns1:_="" ns2:_="" ns3:_="">
    <xsd:import namespace="http://schemas.microsoft.com/sharepoint/v3"/>
    <xsd:import namespace="db61073a-66ec-472b-b328-3a823e43552a"/>
    <xsd:import namespace="e7bedb6b-deba-4604-9872-5c8387a7599f"/>
    <xsd:element name="properties">
      <xsd:complexType>
        <xsd:sequence>
          <xsd:element name="documentManagement">
            <xsd:complexType>
              <xsd:all>
                <xsd:element ref="ns2:Usedon"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lcf76f155ced4ddcb4097134ff3c332f"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61073a-66ec-472b-b328-3a823e43552a" elementFormDefault="qualified">
    <xsd:import namespace="http://schemas.microsoft.com/office/2006/documentManagement/types"/>
    <xsd:import namespace="http://schemas.microsoft.com/office/infopath/2007/PartnerControls"/>
    <xsd:element name="Usedon" ma:index="2" nillable="true" ma:displayName="Used on" ma:description="Places photo was used" ma:format="Dropdown" ma:internalName="Usedon" ma:readOnly="fals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05280c84-7510-474e-b165-8a8d3f841a45" ma:termSetId="09814cd3-568e-fe90-9814-8d621ff8fb84" ma:anchorId="fba54fb3-c3e1-fe81-a776-ca4b69148c4d" ma:open="true" ma:isKeyword="false">
      <xsd:complexType>
        <xsd:sequence>
          <xsd:element ref="pc:Terms" minOccurs="0" maxOccurs="1"/>
        </xsd:sequence>
      </xsd:complex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bedb6b-deba-4604-9872-5c8387a7599f"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16" nillable="true" ma:displayName="Taxonomy Catch All Column" ma:hidden="true" ma:list="{03f98c63-d7cc-4305-955e-3edbbf6018ad}" ma:internalName="TaxCatchAll" ma:readOnly="false" ma:showField="CatchAllData" ma:web="e7bedb6b-deba-4604-9872-5c8387a759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7bedb6b-deba-4604-9872-5c8387a7599f">
      <UserInfo>
        <DisplayName>CareQuest Institure Visitors</DisplayName>
        <AccountId>4</AccountId>
        <AccountType/>
      </UserInfo>
      <UserInfo>
        <DisplayName>CareQuest Institure Members</DisplayName>
        <AccountId>5</AccountId>
        <AccountType/>
      </UserInfo>
    </SharedWithUsers>
    <lcf76f155ced4ddcb4097134ff3c332f xmlns="db61073a-66ec-472b-b328-3a823e43552a">
      <Terms xmlns="http://schemas.microsoft.com/office/infopath/2007/PartnerControls"/>
    </lcf76f155ced4ddcb4097134ff3c332f>
    <TaxCatchAll xmlns="e7bedb6b-deba-4604-9872-5c8387a7599f" xsi:nil="true"/>
    <_ip_UnifiedCompliancePolicyUIAction xmlns="http://schemas.microsoft.com/sharepoint/v3" xsi:nil="true"/>
    <_ip_UnifiedCompliancePolicyProperties xmlns="http://schemas.microsoft.com/sharepoint/v3" xsi:nil="true"/>
    <Usedon xmlns="db61073a-66ec-472b-b328-3a823e43552a" xsi:nil="true"/>
  </documentManagement>
</p:properties>
</file>

<file path=customXml/itemProps1.xml><?xml version="1.0" encoding="utf-8"?>
<ds:datastoreItem xmlns:ds="http://schemas.openxmlformats.org/officeDocument/2006/customXml" ds:itemID="{0FAD0590-6712-44BF-A0D5-CFC2BA453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61073a-66ec-472b-b328-3a823e43552a"/>
    <ds:schemaRef ds:uri="e7bedb6b-deba-4604-9872-5c8387a759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74380-3A46-4787-9402-F1099DCD55F0}">
  <ds:schemaRefs>
    <ds:schemaRef ds:uri="http://schemas.microsoft.com/sharepoint/v3/contenttype/forms"/>
  </ds:schemaRefs>
</ds:datastoreItem>
</file>

<file path=customXml/itemProps3.xml><?xml version="1.0" encoding="utf-8"?>
<ds:datastoreItem xmlns:ds="http://schemas.openxmlformats.org/officeDocument/2006/customXml" ds:itemID="{CC7A2799-BD91-4115-BECB-7921304C9B16}">
  <ds:schemaRefs>
    <ds:schemaRef ds:uri="http://purl.org/dc/elements/1.1/"/>
    <ds:schemaRef ds:uri="fc67e448-487e-4ee4-8e45-c8e37528ed7d"/>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8c001193-4a39-46fc-bb29-d1a8310dcc27"/>
    <ds:schemaRef ds:uri="http://schemas.microsoft.com/office/2006/metadata/properties"/>
    <ds:schemaRef ds:uri="http://www.w3.org/XML/1998/namespace"/>
    <ds:schemaRef ds:uri="http://purl.org/dc/dcmitype/"/>
    <ds:schemaRef ds:uri="862369d1-4ad4-45e5-97e6-fe74a8465c31"/>
    <ds:schemaRef ds:uri="3ede4789-2525-4295-8b6d-afc49b0dc29d"/>
    <ds:schemaRef ds:uri="16fd8dee-6120-4999-8556-a2bdcc2d06f2"/>
    <ds:schemaRef ds:uri="92a9f978-5a17-4160-abd0-a1ef8b732e6d"/>
    <ds:schemaRef ds:uri="e7bedb6b-deba-4604-9872-5c8387a7599f"/>
    <ds:schemaRef ds:uri="db61073a-66ec-472b-b328-3a823e43552a"/>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CQ_Template_2020</Template>
  <TotalTime>3710</TotalTime>
  <Words>1233</Words>
  <Application>Microsoft Office PowerPoint</Application>
  <PresentationFormat>Widescreen</PresentationFormat>
  <Paragraphs>118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CQ_Template_2020</vt:lpstr>
      <vt:lpstr>Clinical Decision-Making: Applying Caries Risk Assessment to Patient-Centered Care</vt:lpstr>
      <vt:lpstr>Learning Objectives</vt:lpstr>
      <vt:lpstr>Connecting Prevention to Risk</vt:lpstr>
      <vt:lpstr>Let’s Practice</vt:lpstr>
      <vt:lpstr>PowerPoint Presentation</vt:lpstr>
      <vt:lpstr>Case 1 – Carl, Age 5</vt:lpstr>
      <vt:lpstr>Case 1 – Carl</vt:lpstr>
      <vt:lpstr>PowerPoint Presentation</vt:lpstr>
      <vt:lpstr>Case 2 – Carrie, Age 19</vt:lpstr>
      <vt:lpstr>Case 2 – Carrie</vt:lpstr>
      <vt:lpstr>Wrap Up</vt:lpstr>
      <vt:lpstr>Caries Management and Prevention: A Risk-Based Approach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CAMBRA Protocol Activity</dc:title>
  <dc:creator>Angela W</dc:creator>
  <cp:lastModifiedBy>Michael Briddon</cp:lastModifiedBy>
  <cp:revision>31</cp:revision>
  <cp:lastPrinted>2024-05-10T18:30:25Z</cp:lastPrinted>
  <dcterms:created xsi:type="dcterms:W3CDTF">2023-12-02T11:53:48Z</dcterms:created>
  <dcterms:modified xsi:type="dcterms:W3CDTF">2026-04-10T16:07:42Z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0x0101004171A02DDD288A47B6349D79D2BC7DBE</vt:lpwstr>
  </property>
  <property fmtid="{D5CDD505-2E9C-101B-9397-08002B2CF9AE}" pid="3" name="_ExtendedDescription">
    <vt:lpwstr/>
  </property>
  <property fmtid="{D5CDD505-2E9C-101B-9397-08002B2CF9AE}" pid="4" name="MSIP_Label_f78b96c2-3b53-48be-bf5a-3793da9afc77_Enabled">
    <vt:lpwstr>true</vt:lpwstr>
  </property>
  <property fmtid="{D5CDD505-2E9C-101B-9397-08002B2CF9AE}" pid="5" name="MSIP_Label_f78b96c2-3b53-48be-bf5a-3793da9afc77_SetDate">
    <vt:lpwstr>2026-04-09T16:49:27Z</vt:lpwstr>
  </property>
  <property fmtid="{D5CDD505-2E9C-101B-9397-08002B2CF9AE}" pid="6" name="MSIP_Label_f78b96c2-3b53-48be-bf5a-3793da9afc77_Method">
    <vt:lpwstr>Privileged</vt:lpwstr>
  </property>
  <property fmtid="{D5CDD505-2E9C-101B-9397-08002B2CF9AE}" pid="7" name="MSIP_Label_f78b96c2-3b53-48be-bf5a-3793da9afc77_Name">
    <vt:lpwstr>Internal-Only</vt:lpwstr>
  </property>
  <property fmtid="{D5CDD505-2E9C-101B-9397-08002B2CF9AE}" pid="8" name="MSIP_Label_f78b96c2-3b53-48be-bf5a-3793da9afc77_SiteId">
    <vt:lpwstr>70b8dad5-c5e8-4be1-af67-ccc78aa80bba</vt:lpwstr>
  </property>
  <property fmtid="{D5CDD505-2E9C-101B-9397-08002B2CF9AE}" pid="9" name="MSIP_Label_f78b96c2-3b53-48be-bf5a-3793da9afc77_ActionId">
    <vt:lpwstr>90ddb6dc-9841-48b7-aaa6-a3204339df00</vt:lpwstr>
  </property>
  <property fmtid="{D5CDD505-2E9C-101B-9397-08002B2CF9AE}" pid="10" name="MSIP_Label_f78b96c2-3b53-48be-bf5a-3793da9afc77_ContentBits">
    <vt:lpwstr>2</vt:lpwstr>
  </property>
  <property fmtid="{D5CDD505-2E9C-101B-9397-08002B2CF9AE}" pid="11" name="MSIP_Label_f78b96c2-3b53-48be-bf5a-3793da9afc77_Tag">
    <vt:lpwstr>10, 0, 1, 1</vt:lpwstr>
  </property>
  <property fmtid="{D5CDD505-2E9C-101B-9397-08002B2CF9AE}" pid="12" name="ClassificationContentMarkingFooterLocations">
    <vt:lpwstr>CQ_Template_2020:6</vt:lpwstr>
  </property>
  <property fmtid="{D5CDD505-2E9C-101B-9397-08002B2CF9AE}" pid="13" name="ClassificationContentMarkingFooterText">
    <vt:lpwstr>Internal-Only</vt:lpwstr>
  </property>
  <property fmtid="{D5CDD505-2E9C-101B-9397-08002B2CF9AE}" pid="14" name="MediaServiceImageTags">
    <vt:lpwstr/>
  </property>
</Properties>
</file>