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4.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5.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37_60535250.xml" ContentType="application/vnd.ms-powerpoint.comments+xml"/>
  <Override PartName="/ppt/tags/tag54.xml" ContentType="application/vnd.openxmlformats-officedocument.presentationml.tags+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1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5.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6.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2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8"/>
  </p:notesMasterIdLst>
  <p:handoutMasterIdLst>
    <p:handoutMasterId r:id="rId39"/>
  </p:handoutMasterIdLst>
  <p:sldIdLst>
    <p:sldId id="259" r:id="rId5"/>
    <p:sldId id="265" r:id="rId6"/>
    <p:sldId id="336" r:id="rId7"/>
    <p:sldId id="299" r:id="rId8"/>
    <p:sldId id="300" r:id="rId9"/>
    <p:sldId id="310" r:id="rId10"/>
    <p:sldId id="301" r:id="rId11"/>
    <p:sldId id="298" r:id="rId12"/>
    <p:sldId id="303" r:id="rId13"/>
    <p:sldId id="311" r:id="rId14"/>
    <p:sldId id="315" r:id="rId15"/>
    <p:sldId id="317" r:id="rId16"/>
    <p:sldId id="313" r:id="rId17"/>
    <p:sldId id="337" r:id="rId18"/>
    <p:sldId id="271" r:id="rId19"/>
    <p:sldId id="304" r:id="rId20"/>
    <p:sldId id="322" r:id="rId21"/>
    <p:sldId id="332" r:id="rId22"/>
    <p:sldId id="323" r:id="rId23"/>
    <p:sldId id="324" r:id="rId24"/>
    <p:sldId id="338" r:id="rId25"/>
    <p:sldId id="280" r:id="rId26"/>
    <p:sldId id="339" r:id="rId27"/>
    <p:sldId id="340" r:id="rId28"/>
    <p:sldId id="333" r:id="rId29"/>
    <p:sldId id="326" r:id="rId30"/>
    <p:sldId id="305" r:id="rId31"/>
    <p:sldId id="328" r:id="rId32"/>
    <p:sldId id="329" r:id="rId33"/>
    <p:sldId id="282" r:id="rId34"/>
    <p:sldId id="281" r:id="rId35"/>
    <p:sldId id="335" r:id="rId36"/>
    <p:sldId id="278" r:id="rId37"/>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04" userDrawn="1">
          <p15:clr>
            <a:srgbClr val="A4A3A4"/>
          </p15:clr>
        </p15:guide>
        <p15:guide id="4" orient="horz" pos="1776" userDrawn="1">
          <p15:clr>
            <a:srgbClr val="A4A3A4"/>
          </p15:clr>
        </p15:guide>
        <p15:guide id="5" orient="horz" pos="27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BA614C-307D-85EB-6896-8828E60AC4FE}" name="Erinne Kennedy" initials="" userId="S::ErKennedy@kansascity.edu::dc372146-dd41-485f-989d-8c81864af704" providerId="AD"/>
  <p188:author id="{09B70699-0319-D40A-1726-C0B89086F054}" name="Wolfe, Josefine O" initials="JW" userId="S::jow423@eid.utexas.edu::49d78f66-35c2-4d68-a0a7-58e286d3a822" providerId="AD"/>
  <p188:author id="{7C1086A2-111A-4099-9166-FD29E2AEA109}" name="Michael Briddon" initials="MB" userId="S::mbriddon@carequest.org::53d95c7a-2db2-4e16-a4b0-3ab0fd1e3a50" providerId="AD"/>
  <p188:author id="{25DE45E3-A802-372C-6E35-EB87EF8067EC}" name="Jason Schneiderman" initials="JS" userId="S::Jason.Schneiderman@YMCA.NET::cbe8d247-c879-4f0f-a28b-d0bd778a6a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2633"/>
    <a:srgbClr val="008CA0"/>
    <a:srgbClr val="3A913F"/>
    <a:srgbClr val="8B84D7"/>
    <a:srgbClr val="2DCCD3"/>
    <a:srgbClr val="48369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30" autoAdjust="0"/>
    <p:restoredTop sz="71590"/>
  </p:normalViewPr>
  <p:slideViewPr>
    <p:cSldViewPr snapToGrid="0" snapToObjects="1">
      <p:cViewPr varScale="1">
        <p:scale>
          <a:sx n="61" d="100"/>
          <a:sy n="61" d="100"/>
        </p:scale>
        <p:origin x="401" y="257"/>
      </p:cViewPr>
      <p:guideLst>
        <p:guide orient="horz" pos="2160"/>
        <p:guide pos="3840"/>
        <p:guide orient="horz" pos="504"/>
        <p:guide orient="horz" pos="1776"/>
        <p:guide orient="horz" pos="2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presProps" Target="presProps.xml"/></Relationships>
</file>

<file path=ppt/comments/modernComment_137_60535250.xml><?xml version="1.0" encoding="utf-8"?>
<p188:cmLst xmlns:a="http://schemas.openxmlformats.org/drawingml/2006/main" xmlns:r="http://schemas.openxmlformats.org/officeDocument/2006/relationships" xmlns:p188="http://schemas.microsoft.com/office/powerpoint/2018/8/main">
  <p188:cm id="{FA0AFA58-AEFC-4134-8CBC-D630625CC204}" authorId="{7C1086A2-111A-4099-9166-FD29E2AEA109}" created="2026-04-03T20:04:38.753">
    <pc:sldMkLst xmlns:pc="http://schemas.microsoft.com/office/powerpoint/2013/main/command">
      <pc:docMk/>
      <pc:sldMk cId="1616073296" sldId="311"/>
    </pc:sldMkLst>
    <p188:txBody>
      <a:bodyPr/>
      <a:lstStyle/>
      <a:p>
        <a:r>
          <a:rPr lang="en-US"/>
          <a:t>Please add a hyphen on “Acid-producing”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CBBDE-8359-F74E-855C-50CE65130607}" type="doc">
      <dgm:prSet loTypeId="urn:microsoft.com/office/officeart/2005/8/layout/hierarchy1" loCatId="" qsTypeId="urn:microsoft.com/office/officeart/2005/8/quickstyle/simple1" qsCatId="simple" csTypeId="urn:microsoft.com/office/officeart/2005/8/colors/accent0_3" csCatId="mainScheme" phldr="1"/>
      <dgm:spPr/>
      <dgm:t>
        <a:bodyPr/>
        <a:lstStyle/>
        <a:p>
          <a:endParaRPr lang="en-US"/>
        </a:p>
      </dgm:t>
    </dgm:pt>
    <dgm:pt modelId="{7B491F0F-7DD3-A84D-B3BC-B26C12D2B759}">
      <dgm:prSet phldrT="[Text]"/>
      <dgm:spPr/>
      <dgm:t>
        <a:bodyPr/>
        <a:lstStyle/>
        <a:p>
          <a:r>
            <a:rPr lang="en-US" dirty="0">
              <a:solidFill>
                <a:schemeClr val="bg1"/>
              </a:solidFill>
            </a:rPr>
            <a:t>Carbohydrates</a:t>
          </a:r>
        </a:p>
      </dgm:t>
    </dgm:pt>
    <dgm:pt modelId="{3754304B-2E63-2548-8815-B6C65D3A3D0D}" type="parTrans" cxnId="{1B665AA4-135E-374F-AD61-160BAE7D4089}">
      <dgm:prSet/>
      <dgm:spPr/>
      <dgm:t>
        <a:bodyPr/>
        <a:lstStyle/>
        <a:p>
          <a:endParaRPr lang="en-US"/>
        </a:p>
      </dgm:t>
    </dgm:pt>
    <dgm:pt modelId="{8D93BD09-68A8-D944-82DA-37680E70CD37}" type="sibTrans" cxnId="{1B665AA4-135E-374F-AD61-160BAE7D4089}">
      <dgm:prSet/>
      <dgm:spPr/>
      <dgm:t>
        <a:bodyPr/>
        <a:lstStyle/>
        <a:p>
          <a:endParaRPr lang="en-US"/>
        </a:p>
      </dgm:t>
    </dgm:pt>
    <dgm:pt modelId="{1ED34F04-6F3D-6445-A967-7D7A34E596C4}">
      <dgm:prSet phldrT="[Text]"/>
      <dgm:spPr/>
      <dgm:t>
        <a:bodyPr/>
        <a:lstStyle/>
        <a:p>
          <a:r>
            <a:rPr lang="en-US" dirty="0">
              <a:solidFill>
                <a:schemeClr val="bg1"/>
              </a:solidFill>
            </a:rPr>
            <a:t>Sugars</a:t>
          </a:r>
        </a:p>
      </dgm:t>
    </dgm:pt>
    <dgm:pt modelId="{6BCDA274-860B-DD40-BA22-3C7FBC3D075B}" type="parTrans" cxnId="{D5B1BFD3-C9D8-844C-A7CF-8D5F2B574588}">
      <dgm:prSet/>
      <dgm:spPr/>
      <dgm:t>
        <a:bodyPr/>
        <a:lstStyle/>
        <a:p>
          <a:endParaRPr lang="en-US"/>
        </a:p>
      </dgm:t>
    </dgm:pt>
    <dgm:pt modelId="{06CE584F-64CD-6A4C-A579-23A0C384CB77}" type="sibTrans" cxnId="{D5B1BFD3-C9D8-844C-A7CF-8D5F2B574588}">
      <dgm:prSet/>
      <dgm:spPr/>
      <dgm:t>
        <a:bodyPr/>
        <a:lstStyle/>
        <a:p>
          <a:endParaRPr lang="en-US"/>
        </a:p>
      </dgm:t>
    </dgm:pt>
    <dgm:pt modelId="{68AB6BC6-5645-CF43-BB35-333F0999271D}">
      <dgm:prSet phldrT="[Text]"/>
      <dgm:spPr/>
      <dgm:t>
        <a:bodyPr/>
        <a:lstStyle/>
        <a:p>
          <a:r>
            <a:rPr lang="en-US" dirty="0">
              <a:solidFill>
                <a:schemeClr val="bg1"/>
              </a:solidFill>
            </a:rPr>
            <a:t>Starch</a:t>
          </a:r>
        </a:p>
      </dgm:t>
    </dgm:pt>
    <dgm:pt modelId="{1398966E-BD93-0542-811E-EF1D8078C51B}" type="parTrans" cxnId="{9DD7C932-946F-B040-A9B7-A352AA43261E}">
      <dgm:prSet/>
      <dgm:spPr/>
      <dgm:t>
        <a:bodyPr/>
        <a:lstStyle/>
        <a:p>
          <a:endParaRPr lang="en-US"/>
        </a:p>
      </dgm:t>
    </dgm:pt>
    <dgm:pt modelId="{41C27EE8-EC5E-E140-9969-5378EECA9570}" type="sibTrans" cxnId="{9DD7C932-946F-B040-A9B7-A352AA43261E}">
      <dgm:prSet/>
      <dgm:spPr/>
      <dgm:t>
        <a:bodyPr/>
        <a:lstStyle/>
        <a:p>
          <a:endParaRPr lang="en-US"/>
        </a:p>
      </dgm:t>
    </dgm:pt>
    <dgm:pt modelId="{B15FD173-AF33-9F4B-ADB7-E7C67B6976D8}">
      <dgm:prSet phldrT="[Text]"/>
      <dgm:spPr/>
      <dgm:t>
        <a:bodyPr/>
        <a:lstStyle/>
        <a:p>
          <a:r>
            <a:rPr lang="en-US" dirty="0">
              <a:solidFill>
                <a:schemeClr val="bg1"/>
              </a:solidFill>
            </a:rPr>
            <a:t>Dietary Fiber</a:t>
          </a:r>
        </a:p>
      </dgm:t>
    </dgm:pt>
    <dgm:pt modelId="{25616ACC-6D5D-E04A-B6A7-250CB53BD3C4}" type="parTrans" cxnId="{69E777B2-4946-A041-AB62-84FE115922AA}">
      <dgm:prSet/>
      <dgm:spPr/>
      <dgm:t>
        <a:bodyPr/>
        <a:lstStyle/>
        <a:p>
          <a:endParaRPr lang="en-US"/>
        </a:p>
      </dgm:t>
    </dgm:pt>
    <dgm:pt modelId="{5DEB6191-1454-1E43-8A01-E01988C77524}" type="sibTrans" cxnId="{69E777B2-4946-A041-AB62-84FE115922AA}">
      <dgm:prSet/>
      <dgm:spPr/>
      <dgm:t>
        <a:bodyPr/>
        <a:lstStyle/>
        <a:p>
          <a:endParaRPr lang="en-US"/>
        </a:p>
      </dgm:t>
    </dgm:pt>
    <dgm:pt modelId="{47ADADEB-9C2A-4249-B56F-5972B36EAC92}">
      <dgm:prSet phldrT="[Text]"/>
      <dgm:spPr/>
      <dgm:t>
        <a:bodyPr/>
        <a:lstStyle/>
        <a:p>
          <a:r>
            <a:rPr lang="en-US" dirty="0">
              <a:solidFill>
                <a:schemeClr val="bg1"/>
              </a:solidFill>
            </a:rPr>
            <a:t>Intrinsic Sugars</a:t>
          </a:r>
        </a:p>
      </dgm:t>
    </dgm:pt>
    <dgm:pt modelId="{000AB3EE-8EDF-D545-8DAB-15FAE1C9BF14}" type="parTrans" cxnId="{4DA8DDFA-FD1D-6C45-9DA8-75BB572F1227}">
      <dgm:prSet/>
      <dgm:spPr/>
      <dgm:t>
        <a:bodyPr/>
        <a:lstStyle/>
        <a:p>
          <a:endParaRPr lang="en-US"/>
        </a:p>
      </dgm:t>
    </dgm:pt>
    <dgm:pt modelId="{2AE5C0C4-4540-B544-B505-AD175CC95D66}" type="sibTrans" cxnId="{4DA8DDFA-FD1D-6C45-9DA8-75BB572F1227}">
      <dgm:prSet/>
      <dgm:spPr/>
      <dgm:t>
        <a:bodyPr/>
        <a:lstStyle/>
        <a:p>
          <a:endParaRPr lang="en-US"/>
        </a:p>
      </dgm:t>
    </dgm:pt>
    <dgm:pt modelId="{AA626345-7FC0-CE46-9D61-F9324102247A}">
      <dgm:prSet phldrT="[Text]"/>
      <dgm:spPr/>
      <dgm:t>
        <a:bodyPr/>
        <a:lstStyle/>
        <a:p>
          <a:r>
            <a:rPr lang="en-US" dirty="0">
              <a:solidFill>
                <a:schemeClr val="bg1"/>
              </a:solidFill>
            </a:rPr>
            <a:t>Ex: sugars in whole fruit</a:t>
          </a:r>
        </a:p>
      </dgm:t>
    </dgm:pt>
    <dgm:pt modelId="{37306873-5FEA-CB48-B100-60A5759276DC}" type="parTrans" cxnId="{E65BB652-645D-164F-BDCC-3A40AE3C4EC7}">
      <dgm:prSet/>
      <dgm:spPr/>
      <dgm:t>
        <a:bodyPr/>
        <a:lstStyle/>
        <a:p>
          <a:endParaRPr lang="en-US"/>
        </a:p>
      </dgm:t>
    </dgm:pt>
    <dgm:pt modelId="{617AF781-6C57-7D4A-B4A2-D05313B0A337}" type="sibTrans" cxnId="{E65BB652-645D-164F-BDCC-3A40AE3C4EC7}">
      <dgm:prSet/>
      <dgm:spPr/>
      <dgm:t>
        <a:bodyPr/>
        <a:lstStyle/>
        <a:p>
          <a:endParaRPr lang="en-US"/>
        </a:p>
      </dgm:t>
    </dgm:pt>
    <dgm:pt modelId="{79B3CA67-1ABD-E848-86C3-8233FC6B7DD8}">
      <dgm:prSet phldrT="[Text]"/>
      <dgm:spPr/>
      <dgm:t>
        <a:bodyPr/>
        <a:lstStyle/>
        <a:p>
          <a:r>
            <a:rPr lang="en-US" dirty="0">
              <a:solidFill>
                <a:schemeClr val="bg1"/>
              </a:solidFill>
            </a:rPr>
            <a:t>Extrinsic Sugars</a:t>
          </a:r>
        </a:p>
      </dgm:t>
    </dgm:pt>
    <dgm:pt modelId="{10C7CFC3-A327-4644-9697-F618B77FB81D}" type="parTrans" cxnId="{6FC02EFE-6173-C04C-A4A6-DDB7BFCA20D5}">
      <dgm:prSet/>
      <dgm:spPr/>
      <dgm:t>
        <a:bodyPr/>
        <a:lstStyle/>
        <a:p>
          <a:endParaRPr lang="en-US"/>
        </a:p>
      </dgm:t>
    </dgm:pt>
    <dgm:pt modelId="{296C18E4-0CBB-5642-A1E8-295A0C1264B4}" type="sibTrans" cxnId="{6FC02EFE-6173-C04C-A4A6-DDB7BFCA20D5}">
      <dgm:prSet/>
      <dgm:spPr/>
      <dgm:t>
        <a:bodyPr/>
        <a:lstStyle/>
        <a:p>
          <a:endParaRPr lang="en-US"/>
        </a:p>
      </dgm:t>
    </dgm:pt>
    <dgm:pt modelId="{4CBB1929-A3B6-AF48-B782-F43417227AF1}">
      <dgm:prSet phldrT="[Text]"/>
      <dgm:spPr/>
      <dgm:t>
        <a:bodyPr/>
        <a:lstStyle/>
        <a:p>
          <a:r>
            <a:rPr lang="en-US" dirty="0">
              <a:solidFill>
                <a:schemeClr val="bg1"/>
              </a:solidFill>
            </a:rPr>
            <a:t>Milk Sugars</a:t>
          </a:r>
        </a:p>
      </dgm:t>
    </dgm:pt>
    <dgm:pt modelId="{7FDEFEFF-E0E0-E94C-94FF-DA6FD9E0370F}" type="parTrans" cxnId="{FEE5A48C-47F0-AA44-A69B-3DA467747BD3}">
      <dgm:prSet/>
      <dgm:spPr/>
      <dgm:t>
        <a:bodyPr/>
        <a:lstStyle/>
        <a:p>
          <a:endParaRPr lang="en-US"/>
        </a:p>
      </dgm:t>
    </dgm:pt>
    <dgm:pt modelId="{FD235B86-83EC-9044-B38A-0881341B0742}" type="sibTrans" cxnId="{FEE5A48C-47F0-AA44-A69B-3DA467747BD3}">
      <dgm:prSet/>
      <dgm:spPr/>
      <dgm:t>
        <a:bodyPr/>
        <a:lstStyle/>
        <a:p>
          <a:endParaRPr lang="en-US"/>
        </a:p>
      </dgm:t>
    </dgm:pt>
    <dgm:pt modelId="{2CE24887-22E0-0146-A951-6398C879E9BB}">
      <dgm:prSet phldrT="[Text]"/>
      <dgm:spPr/>
      <dgm:t>
        <a:bodyPr/>
        <a:lstStyle/>
        <a:p>
          <a:r>
            <a:rPr lang="en-US" dirty="0">
              <a:solidFill>
                <a:schemeClr val="bg1"/>
              </a:solidFill>
            </a:rPr>
            <a:t>Free Sugars</a:t>
          </a:r>
        </a:p>
      </dgm:t>
    </dgm:pt>
    <dgm:pt modelId="{E3C62043-1017-D849-B42D-599AC2C1271A}" type="parTrans" cxnId="{9D65EFFB-E09B-7743-A7AC-4F2EBF8E36DD}">
      <dgm:prSet/>
      <dgm:spPr/>
      <dgm:t>
        <a:bodyPr/>
        <a:lstStyle/>
        <a:p>
          <a:endParaRPr lang="en-US"/>
        </a:p>
      </dgm:t>
    </dgm:pt>
    <dgm:pt modelId="{1275FD2C-6ED0-E343-BF41-E7E0E52E2516}" type="sibTrans" cxnId="{9D65EFFB-E09B-7743-A7AC-4F2EBF8E36DD}">
      <dgm:prSet/>
      <dgm:spPr/>
      <dgm:t>
        <a:bodyPr/>
        <a:lstStyle/>
        <a:p>
          <a:endParaRPr lang="en-US"/>
        </a:p>
      </dgm:t>
    </dgm:pt>
    <dgm:pt modelId="{BBDA8F6E-3B45-864A-90BD-E82BB45BBD8E}">
      <dgm:prSet phldrT="[Text]"/>
      <dgm:spPr/>
      <dgm:t>
        <a:bodyPr/>
        <a:lstStyle/>
        <a:p>
          <a:r>
            <a:rPr lang="en-US" dirty="0">
              <a:solidFill>
                <a:schemeClr val="bg1"/>
              </a:solidFill>
            </a:rPr>
            <a:t>Added by consumer</a:t>
          </a:r>
        </a:p>
      </dgm:t>
    </dgm:pt>
    <dgm:pt modelId="{2C247292-8CCF-D542-8CAD-4FF5CAD66D13}" type="parTrans" cxnId="{9F09B19D-4E54-CB4E-A437-9CBF5BF04BC7}">
      <dgm:prSet/>
      <dgm:spPr/>
      <dgm:t>
        <a:bodyPr/>
        <a:lstStyle/>
        <a:p>
          <a:endParaRPr lang="en-US"/>
        </a:p>
      </dgm:t>
    </dgm:pt>
    <dgm:pt modelId="{67BC7E1B-C8B4-7849-BBB6-2E07E05FA05E}" type="sibTrans" cxnId="{9F09B19D-4E54-CB4E-A437-9CBF5BF04BC7}">
      <dgm:prSet/>
      <dgm:spPr/>
      <dgm:t>
        <a:bodyPr/>
        <a:lstStyle/>
        <a:p>
          <a:endParaRPr lang="en-US"/>
        </a:p>
      </dgm:t>
    </dgm:pt>
    <dgm:pt modelId="{83EAA37F-A2DB-0843-A10A-94A04DE9AA86}">
      <dgm:prSet phldrT="[Text]"/>
      <dgm:spPr/>
      <dgm:t>
        <a:bodyPr/>
        <a:lstStyle/>
        <a:p>
          <a:r>
            <a:rPr lang="en-US" dirty="0">
              <a:solidFill>
                <a:schemeClr val="bg1"/>
              </a:solidFill>
            </a:rPr>
            <a:t>Ex: sugar added to tea and coffee, or during cooking including honey</a:t>
          </a:r>
        </a:p>
      </dgm:t>
    </dgm:pt>
    <dgm:pt modelId="{BB6D8017-10F1-5040-9A6A-2A1653202884}" type="parTrans" cxnId="{D53F366D-49BA-A846-8264-11A06016EC25}">
      <dgm:prSet/>
      <dgm:spPr/>
      <dgm:t>
        <a:bodyPr/>
        <a:lstStyle/>
        <a:p>
          <a:endParaRPr lang="en-US"/>
        </a:p>
      </dgm:t>
    </dgm:pt>
    <dgm:pt modelId="{00FBCDD3-6EDC-B245-82D0-421D95FF6EE3}" type="sibTrans" cxnId="{D53F366D-49BA-A846-8264-11A06016EC25}">
      <dgm:prSet/>
      <dgm:spPr/>
      <dgm:t>
        <a:bodyPr/>
        <a:lstStyle/>
        <a:p>
          <a:endParaRPr lang="en-US"/>
        </a:p>
      </dgm:t>
    </dgm:pt>
    <dgm:pt modelId="{4F81E99F-7026-CA40-B630-06C86D42CC60}">
      <dgm:prSet phldrT="[Text]"/>
      <dgm:spPr/>
      <dgm:t>
        <a:bodyPr/>
        <a:lstStyle/>
        <a:p>
          <a:r>
            <a:rPr lang="en-US" dirty="0">
              <a:solidFill>
                <a:schemeClr val="bg1"/>
              </a:solidFill>
            </a:rPr>
            <a:t>Added to foods and drinks by manufacturer or caterer</a:t>
          </a:r>
        </a:p>
      </dgm:t>
    </dgm:pt>
    <dgm:pt modelId="{8A98D626-13AE-4D41-A963-A84CCEA5ACFD}" type="parTrans" cxnId="{A552DD36-CE78-7749-AA97-2CB4508A4F3C}">
      <dgm:prSet/>
      <dgm:spPr/>
      <dgm:t>
        <a:bodyPr/>
        <a:lstStyle/>
        <a:p>
          <a:endParaRPr lang="en-US"/>
        </a:p>
      </dgm:t>
    </dgm:pt>
    <dgm:pt modelId="{B93BD82B-B41D-2643-9392-30EA01513546}" type="sibTrans" cxnId="{A552DD36-CE78-7749-AA97-2CB4508A4F3C}">
      <dgm:prSet/>
      <dgm:spPr/>
      <dgm:t>
        <a:bodyPr/>
        <a:lstStyle/>
        <a:p>
          <a:endParaRPr lang="en-US"/>
        </a:p>
      </dgm:t>
    </dgm:pt>
    <dgm:pt modelId="{92A5E057-CD8F-3D48-AE4B-E1EE66BA0611}">
      <dgm:prSet phldrT="[Text]"/>
      <dgm:spPr/>
      <dgm:t>
        <a:bodyPr/>
        <a:lstStyle/>
        <a:p>
          <a:r>
            <a:rPr lang="en-US" dirty="0">
              <a:solidFill>
                <a:schemeClr val="bg1"/>
              </a:solidFill>
            </a:rPr>
            <a:t>Ex: sugar or honey added to products during production</a:t>
          </a:r>
        </a:p>
      </dgm:t>
    </dgm:pt>
    <dgm:pt modelId="{D2F6CC39-7EC0-9E4D-8B72-3A40EA5ED25F}" type="parTrans" cxnId="{AE8FFA69-32E1-3A41-B4D0-C94348AE2EE0}">
      <dgm:prSet/>
      <dgm:spPr/>
      <dgm:t>
        <a:bodyPr/>
        <a:lstStyle/>
        <a:p>
          <a:endParaRPr lang="en-US"/>
        </a:p>
      </dgm:t>
    </dgm:pt>
    <dgm:pt modelId="{512B9B15-CE3A-344E-BC58-72FD92C35223}" type="sibTrans" cxnId="{AE8FFA69-32E1-3A41-B4D0-C94348AE2EE0}">
      <dgm:prSet/>
      <dgm:spPr/>
      <dgm:t>
        <a:bodyPr/>
        <a:lstStyle/>
        <a:p>
          <a:endParaRPr lang="en-US"/>
        </a:p>
      </dgm:t>
    </dgm:pt>
    <dgm:pt modelId="{0247AFA2-1360-A948-9F41-86DF46FFEF08}">
      <dgm:prSet phldrT="[Text]"/>
      <dgm:spPr/>
      <dgm:t>
        <a:bodyPr/>
        <a:lstStyle/>
        <a:p>
          <a:r>
            <a:rPr lang="en-US" dirty="0">
              <a:solidFill>
                <a:schemeClr val="bg1"/>
              </a:solidFill>
            </a:rPr>
            <a:t>Fruit juice smoothies, pulps</a:t>
          </a:r>
        </a:p>
      </dgm:t>
    </dgm:pt>
    <dgm:pt modelId="{82B5419D-3F30-DF45-A1AD-A5AD1582EAC5}" type="parTrans" cxnId="{648A6825-F0AF-D943-ABCE-7F526264B049}">
      <dgm:prSet/>
      <dgm:spPr/>
      <dgm:t>
        <a:bodyPr/>
        <a:lstStyle/>
        <a:p>
          <a:endParaRPr lang="en-US"/>
        </a:p>
      </dgm:t>
    </dgm:pt>
    <dgm:pt modelId="{768AC50D-BB02-584B-B424-7DC3230378C2}" type="sibTrans" cxnId="{648A6825-F0AF-D943-ABCE-7F526264B049}">
      <dgm:prSet/>
      <dgm:spPr/>
      <dgm:t>
        <a:bodyPr/>
        <a:lstStyle/>
        <a:p>
          <a:endParaRPr lang="en-US"/>
        </a:p>
      </dgm:t>
    </dgm:pt>
    <dgm:pt modelId="{59B13157-4745-654C-97E9-3D2AF78481F1}" type="pres">
      <dgm:prSet presAssocID="{668CBBDE-8359-F74E-855C-50CE65130607}" presName="hierChild1" presStyleCnt="0">
        <dgm:presLayoutVars>
          <dgm:chPref val="1"/>
          <dgm:dir/>
          <dgm:animOne val="branch"/>
          <dgm:animLvl val="lvl"/>
          <dgm:resizeHandles/>
        </dgm:presLayoutVars>
      </dgm:prSet>
      <dgm:spPr/>
    </dgm:pt>
    <dgm:pt modelId="{CB42D499-810F-C446-B576-6C5362D3F034}" type="pres">
      <dgm:prSet presAssocID="{7B491F0F-7DD3-A84D-B3BC-B26C12D2B759}" presName="hierRoot1" presStyleCnt="0"/>
      <dgm:spPr/>
    </dgm:pt>
    <dgm:pt modelId="{13C1726A-A4E3-9443-8CBA-761315DAC35A}" type="pres">
      <dgm:prSet presAssocID="{7B491F0F-7DD3-A84D-B3BC-B26C12D2B759}" presName="composite" presStyleCnt="0"/>
      <dgm:spPr/>
    </dgm:pt>
    <dgm:pt modelId="{370813A1-90BD-8845-9B9A-95408585E214}" type="pres">
      <dgm:prSet presAssocID="{7B491F0F-7DD3-A84D-B3BC-B26C12D2B759}" presName="background" presStyleLbl="node0" presStyleIdx="0" presStyleCnt="1"/>
      <dgm:spPr/>
    </dgm:pt>
    <dgm:pt modelId="{AE5CBBE5-F7D0-414A-9D22-BCC1503CF256}" type="pres">
      <dgm:prSet presAssocID="{7B491F0F-7DD3-A84D-B3BC-B26C12D2B759}" presName="text" presStyleLbl="fgAcc0" presStyleIdx="0" presStyleCnt="1">
        <dgm:presLayoutVars>
          <dgm:chPref val="3"/>
        </dgm:presLayoutVars>
      </dgm:prSet>
      <dgm:spPr/>
    </dgm:pt>
    <dgm:pt modelId="{65B4E1A0-22EF-384E-ACD0-E44DA7517F82}" type="pres">
      <dgm:prSet presAssocID="{7B491F0F-7DD3-A84D-B3BC-B26C12D2B759}" presName="hierChild2" presStyleCnt="0"/>
      <dgm:spPr/>
    </dgm:pt>
    <dgm:pt modelId="{38BFC9C3-C71D-E242-8791-63DDAAB439C8}" type="pres">
      <dgm:prSet presAssocID="{6BCDA274-860B-DD40-BA22-3C7FBC3D075B}" presName="Name10" presStyleLbl="parChTrans1D2" presStyleIdx="0" presStyleCnt="3"/>
      <dgm:spPr/>
    </dgm:pt>
    <dgm:pt modelId="{6E280638-CF7F-2C49-9B11-41B94C6DE46D}" type="pres">
      <dgm:prSet presAssocID="{1ED34F04-6F3D-6445-A967-7D7A34E596C4}" presName="hierRoot2" presStyleCnt="0"/>
      <dgm:spPr/>
    </dgm:pt>
    <dgm:pt modelId="{0F51738E-74A6-1143-95C1-7CE23D9BF78F}" type="pres">
      <dgm:prSet presAssocID="{1ED34F04-6F3D-6445-A967-7D7A34E596C4}" presName="composite2" presStyleCnt="0"/>
      <dgm:spPr/>
    </dgm:pt>
    <dgm:pt modelId="{4572715F-2B2F-7547-9A95-7EAE35C26B3E}" type="pres">
      <dgm:prSet presAssocID="{1ED34F04-6F3D-6445-A967-7D7A34E596C4}" presName="background2" presStyleLbl="node2" presStyleIdx="0" presStyleCnt="3"/>
      <dgm:spPr/>
    </dgm:pt>
    <dgm:pt modelId="{AEFF6422-5950-1241-803F-C35E2B0E718E}" type="pres">
      <dgm:prSet presAssocID="{1ED34F04-6F3D-6445-A967-7D7A34E596C4}" presName="text2" presStyleLbl="fgAcc2" presStyleIdx="0" presStyleCnt="3">
        <dgm:presLayoutVars>
          <dgm:chPref val="3"/>
        </dgm:presLayoutVars>
      </dgm:prSet>
      <dgm:spPr/>
    </dgm:pt>
    <dgm:pt modelId="{3A085414-21F1-084E-BF0A-50756F9ABC1F}" type="pres">
      <dgm:prSet presAssocID="{1ED34F04-6F3D-6445-A967-7D7A34E596C4}" presName="hierChild3" presStyleCnt="0"/>
      <dgm:spPr/>
    </dgm:pt>
    <dgm:pt modelId="{6CE48BAF-C405-D74C-AE6A-4251A4CF323F}" type="pres">
      <dgm:prSet presAssocID="{000AB3EE-8EDF-D545-8DAB-15FAE1C9BF14}" presName="Name17" presStyleLbl="parChTrans1D3" presStyleIdx="0" presStyleCnt="2"/>
      <dgm:spPr/>
    </dgm:pt>
    <dgm:pt modelId="{2D4C63F3-343D-2D41-B533-169D0796BF80}" type="pres">
      <dgm:prSet presAssocID="{47ADADEB-9C2A-4249-B56F-5972B36EAC92}" presName="hierRoot3" presStyleCnt="0"/>
      <dgm:spPr/>
    </dgm:pt>
    <dgm:pt modelId="{3A01B157-CAE4-1A47-9E00-84A8CCD1977C}" type="pres">
      <dgm:prSet presAssocID="{47ADADEB-9C2A-4249-B56F-5972B36EAC92}" presName="composite3" presStyleCnt="0"/>
      <dgm:spPr/>
    </dgm:pt>
    <dgm:pt modelId="{CE79E213-4270-CF43-804B-C53A2D07D0B6}" type="pres">
      <dgm:prSet presAssocID="{47ADADEB-9C2A-4249-B56F-5972B36EAC92}" presName="background3" presStyleLbl="node3" presStyleIdx="0" presStyleCnt="2"/>
      <dgm:spPr/>
    </dgm:pt>
    <dgm:pt modelId="{CBEB18E2-52DE-244A-B918-9EA294F4DD3B}" type="pres">
      <dgm:prSet presAssocID="{47ADADEB-9C2A-4249-B56F-5972B36EAC92}" presName="text3" presStyleLbl="fgAcc3" presStyleIdx="0" presStyleCnt="2">
        <dgm:presLayoutVars>
          <dgm:chPref val="3"/>
        </dgm:presLayoutVars>
      </dgm:prSet>
      <dgm:spPr/>
    </dgm:pt>
    <dgm:pt modelId="{392F7AC5-40BC-4B42-81C9-FFA02E29F384}" type="pres">
      <dgm:prSet presAssocID="{47ADADEB-9C2A-4249-B56F-5972B36EAC92}" presName="hierChild4" presStyleCnt="0"/>
      <dgm:spPr/>
    </dgm:pt>
    <dgm:pt modelId="{917662D8-D097-E748-907A-01FB5DF29304}" type="pres">
      <dgm:prSet presAssocID="{37306873-5FEA-CB48-B100-60A5759276DC}" presName="Name23" presStyleLbl="parChTrans1D4" presStyleIdx="0" presStyleCnt="8"/>
      <dgm:spPr/>
    </dgm:pt>
    <dgm:pt modelId="{9429B15C-7532-C841-8F6E-5A6A39B30A3A}" type="pres">
      <dgm:prSet presAssocID="{AA626345-7FC0-CE46-9D61-F9324102247A}" presName="hierRoot4" presStyleCnt="0"/>
      <dgm:spPr/>
    </dgm:pt>
    <dgm:pt modelId="{E32BB044-896F-D546-AC70-E14F4516C22F}" type="pres">
      <dgm:prSet presAssocID="{AA626345-7FC0-CE46-9D61-F9324102247A}" presName="composite4" presStyleCnt="0"/>
      <dgm:spPr/>
    </dgm:pt>
    <dgm:pt modelId="{D3BFD501-975A-514F-919E-01255211F58A}" type="pres">
      <dgm:prSet presAssocID="{AA626345-7FC0-CE46-9D61-F9324102247A}" presName="background4" presStyleLbl="node4" presStyleIdx="0" presStyleCnt="8"/>
      <dgm:spPr/>
    </dgm:pt>
    <dgm:pt modelId="{B128F4BF-7D0A-0D49-B090-D35573B8F381}" type="pres">
      <dgm:prSet presAssocID="{AA626345-7FC0-CE46-9D61-F9324102247A}" presName="text4" presStyleLbl="fgAcc4" presStyleIdx="0" presStyleCnt="8">
        <dgm:presLayoutVars>
          <dgm:chPref val="3"/>
        </dgm:presLayoutVars>
      </dgm:prSet>
      <dgm:spPr/>
    </dgm:pt>
    <dgm:pt modelId="{B5C7F71D-0ACC-EF4C-95FF-73F3E71E4124}" type="pres">
      <dgm:prSet presAssocID="{AA626345-7FC0-CE46-9D61-F9324102247A}" presName="hierChild5" presStyleCnt="0"/>
      <dgm:spPr/>
    </dgm:pt>
    <dgm:pt modelId="{ACF87EA8-E87B-D94D-AB5E-8542267EFFEC}" type="pres">
      <dgm:prSet presAssocID="{10C7CFC3-A327-4644-9697-F618B77FB81D}" presName="Name17" presStyleLbl="parChTrans1D3" presStyleIdx="1" presStyleCnt="2"/>
      <dgm:spPr/>
    </dgm:pt>
    <dgm:pt modelId="{A1151D17-D466-B741-BDE5-1C0259C639A2}" type="pres">
      <dgm:prSet presAssocID="{79B3CA67-1ABD-E848-86C3-8233FC6B7DD8}" presName="hierRoot3" presStyleCnt="0"/>
      <dgm:spPr/>
    </dgm:pt>
    <dgm:pt modelId="{39033E7E-91A0-AB4B-912C-D433433160F6}" type="pres">
      <dgm:prSet presAssocID="{79B3CA67-1ABD-E848-86C3-8233FC6B7DD8}" presName="composite3" presStyleCnt="0"/>
      <dgm:spPr/>
    </dgm:pt>
    <dgm:pt modelId="{FFF26319-7985-1B46-B593-5A6FEA8F7A05}" type="pres">
      <dgm:prSet presAssocID="{79B3CA67-1ABD-E848-86C3-8233FC6B7DD8}" presName="background3" presStyleLbl="node3" presStyleIdx="1" presStyleCnt="2"/>
      <dgm:spPr/>
    </dgm:pt>
    <dgm:pt modelId="{8C302247-CE2A-1A40-A18A-44CD116F7870}" type="pres">
      <dgm:prSet presAssocID="{79B3CA67-1ABD-E848-86C3-8233FC6B7DD8}" presName="text3" presStyleLbl="fgAcc3" presStyleIdx="1" presStyleCnt="2">
        <dgm:presLayoutVars>
          <dgm:chPref val="3"/>
        </dgm:presLayoutVars>
      </dgm:prSet>
      <dgm:spPr/>
    </dgm:pt>
    <dgm:pt modelId="{53525F19-F5E9-A44A-B8A5-82068B1562B9}" type="pres">
      <dgm:prSet presAssocID="{79B3CA67-1ABD-E848-86C3-8233FC6B7DD8}" presName="hierChild4" presStyleCnt="0"/>
      <dgm:spPr/>
    </dgm:pt>
    <dgm:pt modelId="{8687A885-67FA-FA4D-9C2A-5622D8D8158A}" type="pres">
      <dgm:prSet presAssocID="{7FDEFEFF-E0E0-E94C-94FF-DA6FD9E0370F}" presName="Name23" presStyleLbl="parChTrans1D4" presStyleIdx="1" presStyleCnt="8"/>
      <dgm:spPr/>
    </dgm:pt>
    <dgm:pt modelId="{8963F7D7-D035-394A-8C52-3569A45B3612}" type="pres">
      <dgm:prSet presAssocID="{4CBB1929-A3B6-AF48-B782-F43417227AF1}" presName="hierRoot4" presStyleCnt="0"/>
      <dgm:spPr/>
    </dgm:pt>
    <dgm:pt modelId="{83054FC6-FB00-2940-97BF-209389605CCE}" type="pres">
      <dgm:prSet presAssocID="{4CBB1929-A3B6-AF48-B782-F43417227AF1}" presName="composite4" presStyleCnt="0"/>
      <dgm:spPr/>
    </dgm:pt>
    <dgm:pt modelId="{2EC77D09-535C-834C-80E8-2821A7C68361}" type="pres">
      <dgm:prSet presAssocID="{4CBB1929-A3B6-AF48-B782-F43417227AF1}" presName="background4" presStyleLbl="node4" presStyleIdx="1" presStyleCnt="8"/>
      <dgm:spPr/>
    </dgm:pt>
    <dgm:pt modelId="{27E49DCB-A4D4-9C4C-83A3-125F10825F59}" type="pres">
      <dgm:prSet presAssocID="{4CBB1929-A3B6-AF48-B782-F43417227AF1}" presName="text4" presStyleLbl="fgAcc4" presStyleIdx="1" presStyleCnt="8">
        <dgm:presLayoutVars>
          <dgm:chPref val="3"/>
        </dgm:presLayoutVars>
      </dgm:prSet>
      <dgm:spPr/>
    </dgm:pt>
    <dgm:pt modelId="{90579CB7-19DE-E448-B614-6F428A82762A}" type="pres">
      <dgm:prSet presAssocID="{4CBB1929-A3B6-AF48-B782-F43417227AF1}" presName="hierChild5" presStyleCnt="0"/>
      <dgm:spPr/>
    </dgm:pt>
    <dgm:pt modelId="{A701C829-7377-0B4D-BE01-99128D6E1804}" type="pres">
      <dgm:prSet presAssocID="{E3C62043-1017-D849-B42D-599AC2C1271A}" presName="Name23" presStyleLbl="parChTrans1D4" presStyleIdx="2" presStyleCnt="8"/>
      <dgm:spPr/>
    </dgm:pt>
    <dgm:pt modelId="{CD1F50C8-40A6-C947-A9A4-0BB210FD2C38}" type="pres">
      <dgm:prSet presAssocID="{2CE24887-22E0-0146-A951-6398C879E9BB}" presName="hierRoot4" presStyleCnt="0"/>
      <dgm:spPr/>
    </dgm:pt>
    <dgm:pt modelId="{00A4EC5A-49EE-C745-8018-0CBC86478974}" type="pres">
      <dgm:prSet presAssocID="{2CE24887-22E0-0146-A951-6398C879E9BB}" presName="composite4" presStyleCnt="0"/>
      <dgm:spPr/>
    </dgm:pt>
    <dgm:pt modelId="{91615869-EAAD-E940-AB29-D6A0F0F6E172}" type="pres">
      <dgm:prSet presAssocID="{2CE24887-22E0-0146-A951-6398C879E9BB}" presName="background4" presStyleLbl="node4" presStyleIdx="2" presStyleCnt="8"/>
      <dgm:spPr/>
    </dgm:pt>
    <dgm:pt modelId="{74752042-01D1-C743-9074-971E410DDA1E}" type="pres">
      <dgm:prSet presAssocID="{2CE24887-22E0-0146-A951-6398C879E9BB}" presName="text4" presStyleLbl="fgAcc4" presStyleIdx="2" presStyleCnt="8">
        <dgm:presLayoutVars>
          <dgm:chPref val="3"/>
        </dgm:presLayoutVars>
      </dgm:prSet>
      <dgm:spPr/>
    </dgm:pt>
    <dgm:pt modelId="{89B5479E-A2B7-D940-830B-4F7EFD1462F6}" type="pres">
      <dgm:prSet presAssocID="{2CE24887-22E0-0146-A951-6398C879E9BB}" presName="hierChild5" presStyleCnt="0"/>
      <dgm:spPr/>
    </dgm:pt>
    <dgm:pt modelId="{06D52968-A549-AC4E-B80A-7517739256F1}" type="pres">
      <dgm:prSet presAssocID="{2C247292-8CCF-D542-8CAD-4FF5CAD66D13}" presName="Name23" presStyleLbl="parChTrans1D4" presStyleIdx="3" presStyleCnt="8"/>
      <dgm:spPr/>
    </dgm:pt>
    <dgm:pt modelId="{1455CFB8-6499-8044-B7D9-3DDBD9D113D0}" type="pres">
      <dgm:prSet presAssocID="{BBDA8F6E-3B45-864A-90BD-E82BB45BBD8E}" presName="hierRoot4" presStyleCnt="0"/>
      <dgm:spPr/>
    </dgm:pt>
    <dgm:pt modelId="{52ECF1C2-013F-BC44-A1FC-184E77E0164C}" type="pres">
      <dgm:prSet presAssocID="{BBDA8F6E-3B45-864A-90BD-E82BB45BBD8E}" presName="composite4" presStyleCnt="0"/>
      <dgm:spPr/>
    </dgm:pt>
    <dgm:pt modelId="{CB38A632-F7A8-C648-B260-709BD5DEB964}" type="pres">
      <dgm:prSet presAssocID="{BBDA8F6E-3B45-864A-90BD-E82BB45BBD8E}" presName="background4" presStyleLbl="node4" presStyleIdx="3" presStyleCnt="8"/>
      <dgm:spPr/>
    </dgm:pt>
    <dgm:pt modelId="{8DB8090D-993B-F543-A746-D3D9333296C4}" type="pres">
      <dgm:prSet presAssocID="{BBDA8F6E-3B45-864A-90BD-E82BB45BBD8E}" presName="text4" presStyleLbl="fgAcc4" presStyleIdx="3" presStyleCnt="8">
        <dgm:presLayoutVars>
          <dgm:chPref val="3"/>
        </dgm:presLayoutVars>
      </dgm:prSet>
      <dgm:spPr/>
    </dgm:pt>
    <dgm:pt modelId="{87B0AFE5-66F7-E245-AC35-9A271F0C9A56}" type="pres">
      <dgm:prSet presAssocID="{BBDA8F6E-3B45-864A-90BD-E82BB45BBD8E}" presName="hierChild5" presStyleCnt="0"/>
      <dgm:spPr/>
    </dgm:pt>
    <dgm:pt modelId="{B815F5DE-299B-8C40-B46A-BEB992DF3219}" type="pres">
      <dgm:prSet presAssocID="{BB6D8017-10F1-5040-9A6A-2A1653202884}" presName="Name23" presStyleLbl="parChTrans1D4" presStyleIdx="4" presStyleCnt="8"/>
      <dgm:spPr/>
    </dgm:pt>
    <dgm:pt modelId="{44B9B4AD-628D-CD4A-BB38-D6BE8BD13FD9}" type="pres">
      <dgm:prSet presAssocID="{83EAA37F-A2DB-0843-A10A-94A04DE9AA86}" presName="hierRoot4" presStyleCnt="0"/>
      <dgm:spPr/>
    </dgm:pt>
    <dgm:pt modelId="{5BE0AF49-A493-2243-83D9-B5CA965D4E3B}" type="pres">
      <dgm:prSet presAssocID="{83EAA37F-A2DB-0843-A10A-94A04DE9AA86}" presName="composite4" presStyleCnt="0"/>
      <dgm:spPr/>
    </dgm:pt>
    <dgm:pt modelId="{D6CDB00D-F671-9C4E-9FF8-75A90B653A7D}" type="pres">
      <dgm:prSet presAssocID="{83EAA37F-A2DB-0843-A10A-94A04DE9AA86}" presName="background4" presStyleLbl="node4" presStyleIdx="4" presStyleCnt="8"/>
      <dgm:spPr/>
    </dgm:pt>
    <dgm:pt modelId="{0428A40C-E628-E64C-87FB-1ED507DA2F7E}" type="pres">
      <dgm:prSet presAssocID="{83EAA37F-A2DB-0843-A10A-94A04DE9AA86}" presName="text4" presStyleLbl="fgAcc4" presStyleIdx="4" presStyleCnt="8">
        <dgm:presLayoutVars>
          <dgm:chPref val="3"/>
        </dgm:presLayoutVars>
      </dgm:prSet>
      <dgm:spPr/>
    </dgm:pt>
    <dgm:pt modelId="{03C620BE-3BCD-8A49-B521-A460E506DD3F}" type="pres">
      <dgm:prSet presAssocID="{83EAA37F-A2DB-0843-A10A-94A04DE9AA86}" presName="hierChild5" presStyleCnt="0"/>
      <dgm:spPr/>
    </dgm:pt>
    <dgm:pt modelId="{ED92B7EF-6A3C-8043-90FB-A0B068C85422}" type="pres">
      <dgm:prSet presAssocID="{8A98D626-13AE-4D41-A963-A84CCEA5ACFD}" presName="Name23" presStyleLbl="parChTrans1D4" presStyleIdx="5" presStyleCnt="8"/>
      <dgm:spPr/>
    </dgm:pt>
    <dgm:pt modelId="{2E846E4A-80CD-6F43-9B7A-319EEB1FB4FA}" type="pres">
      <dgm:prSet presAssocID="{4F81E99F-7026-CA40-B630-06C86D42CC60}" presName="hierRoot4" presStyleCnt="0"/>
      <dgm:spPr/>
    </dgm:pt>
    <dgm:pt modelId="{016E8D5C-5488-C347-AABA-1E037DCF2B89}" type="pres">
      <dgm:prSet presAssocID="{4F81E99F-7026-CA40-B630-06C86D42CC60}" presName="composite4" presStyleCnt="0"/>
      <dgm:spPr/>
    </dgm:pt>
    <dgm:pt modelId="{40CE1840-26CB-044B-AC1B-6C990861E0B1}" type="pres">
      <dgm:prSet presAssocID="{4F81E99F-7026-CA40-B630-06C86D42CC60}" presName="background4" presStyleLbl="node4" presStyleIdx="5" presStyleCnt="8"/>
      <dgm:spPr/>
    </dgm:pt>
    <dgm:pt modelId="{636C37D0-4307-CA4D-A972-C2956120D357}" type="pres">
      <dgm:prSet presAssocID="{4F81E99F-7026-CA40-B630-06C86D42CC60}" presName="text4" presStyleLbl="fgAcc4" presStyleIdx="5" presStyleCnt="8">
        <dgm:presLayoutVars>
          <dgm:chPref val="3"/>
        </dgm:presLayoutVars>
      </dgm:prSet>
      <dgm:spPr/>
    </dgm:pt>
    <dgm:pt modelId="{0AF6E5DC-CCCA-1F41-921F-D20186B8AA4A}" type="pres">
      <dgm:prSet presAssocID="{4F81E99F-7026-CA40-B630-06C86D42CC60}" presName="hierChild5" presStyleCnt="0"/>
      <dgm:spPr/>
    </dgm:pt>
    <dgm:pt modelId="{247962A2-0A3A-9A43-9DA3-4B004CEE9A7C}" type="pres">
      <dgm:prSet presAssocID="{D2F6CC39-7EC0-9E4D-8B72-3A40EA5ED25F}" presName="Name23" presStyleLbl="parChTrans1D4" presStyleIdx="6" presStyleCnt="8"/>
      <dgm:spPr/>
    </dgm:pt>
    <dgm:pt modelId="{31A0D279-1573-754B-814E-0B80D59C5033}" type="pres">
      <dgm:prSet presAssocID="{92A5E057-CD8F-3D48-AE4B-E1EE66BA0611}" presName="hierRoot4" presStyleCnt="0"/>
      <dgm:spPr/>
    </dgm:pt>
    <dgm:pt modelId="{186C49CC-536D-6B49-B45D-91BF5A353639}" type="pres">
      <dgm:prSet presAssocID="{92A5E057-CD8F-3D48-AE4B-E1EE66BA0611}" presName="composite4" presStyleCnt="0"/>
      <dgm:spPr/>
    </dgm:pt>
    <dgm:pt modelId="{F90B80EB-D069-CF40-A217-EA98A6E84A0F}" type="pres">
      <dgm:prSet presAssocID="{92A5E057-CD8F-3D48-AE4B-E1EE66BA0611}" presName="background4" presStyleLbl="node4" presStyleIdx="6" presStyleCnt="8"/>
      <dgm:spPr/>
    </dgm:pt>
    <dgm:pt modelId="{86D0D885-158A-DA41-9ACA-AEFCB19E0E30}" type="pres">
      <dgm:prSet presAssocID="{92A5E057-CD8F-3D48-AE4B-E1EE66BA0611}" presName="text4" presStyleLbl="fgAcc4" presStyleIdx="6" presStyleCnt="8">
        <dgm:presLayoutVars>
          <dgm:chPref val="3"/>
        </dgm:presLayoutVars>
      </dgm:prSet>
      <dgm:spPr/>
    </dgm:pt>
    <dgm:pt modelId="{82B2260D-71A6-B744-9AD3-809E686C45CA}" type="pres">
      <dgm:prSet presAssocID="{92A5E057-CD8F-3D48-AE4B-E1EE66BA0611}" presName="hierChild5" presStyleCnt="0"/>
      <dgm:spPr/>
    </dgm:pt>
    <dgm:pt modelId="{D53BE784-FDB6-3849-A16F-3401DF074E31}" type="pres">
      <dgm:prSet presAssocID="{82B5419D-3F30-DF45-A1AD-A5AD1582EAC5}" presName="Name23" presStyleLbl="parChTrans1D4" presStyleIdx="7" presStyleCnt="8"/>
      <dgm:spPr/>
    </dgm:pt>
    <dgm:pt modelId="{97D12628-3EB1-3844-A1DB-6D67EDA75E6A}" type="pres">
      <dgm:prSet presAssocID="{0247AFA2-1360-A948-9F41-86DF46FFEF08}" presName="hierRoot4" presStyleCnt="0"/>
      <dgm:spPr/>
    </dgm:pt>
    <dgm:pt modelId="{8E504E86-0950-744F-97EB-4FD90E614E0E}" type="pres">
      <dgm:prSet presAssocID="{0247AFA2-1360-A948-9F41-86DF46FFEF08}" presName="composite4" presStyleCnt="0"/>
      <dgm:spPr/>
    </dgm:pt>
    <dgm:pt modelId="{7FF15AB6-62BC-1441-8011-066082508707}" type="pres">
      <dgm:prSet presAssocID="{0247AFA2-1360-A948-9F41-86DF46FFEF08}" presName="background4" presStyleLbl="node4" presStyleIdx="7" presStyleCnt="8"/>
      <dgm:spPr/>
    </dgm:pt>
    <dgm:pt modelId="{91F9195C-023D-9740-8780-0F6A6E0341F0}" type="pres">
      <dgm:prSet presAssocID="{0247AFA2-1360-A948-9F41-86DF46FFEF08}" presName="text4" presStyleLbl="fgAcc4" presStyleIdx="7" presStyleCnt="8">
        <dgm:presLayoutVars>
          <dgm:chPref val="3"/>
        </dgm:presLayoutVars>
      </dgm:prSet>
      <dgm:spPr/>
    </dgm:pt>
    <dgm:pt modelId="{1967B11B-BB9D-104E-B76A-CF895B4D54D8}" type="pres">
      <dgm:prSet presAssocID="{0247AFA2-1360-A948-9F41-86DF46FFEF08}" presName="hierChild5" presStyleCnt="0"/>
      <dgm:spPr/>
    </dgm:pt>
    <dgm:pt modelId="{6B789F8E-1975-4941-B3E7-3929CA26A4D3}" type="pres">
      <dgm:prSet presAssocID="{1398966E-BD93-0542-811E-EF1D8078C51B}" presName="Name10" presStyleLbl="parChTrans1D2" presStyleIdx="1" presStyleCnt="3"/>
      <dgm:spPr/>
    </dgm:pt>
    <dgm:pt modelId="{EEBC1CA9-828F-CC41-921F-B46814A00CB0}" type="pres">
      <dgm:prSet presAssocID="{68AB6BC6-5645-CF43-BB35-333F0999271D}" presName="hierRoot2" presStyleCnt="0"/>
      <dgm:spPr/>
    </dgm:pt>
    <dgm:pt modelId="{E911E508-AE4F-BB4B-A654-5EB9FD190F82}" type="pres">
      <dgm:prSet presAssocID="{68AB6BC6-5645-CF43-BB35-333F0999271D}" presName="composite2" presStyleCnt="0"/>
      <dgm:spPr/>
    </dgm:pt>
    <dgm:pt modelId="{05458358-9CB7-A242-94F6-C829FCC7BE4C}" type="pres">
      <dgm:prSet presAssocID="{68AB6BC6-5645-CF43-BB35-333F0999271D}" presName="background2" presStyleLbl="node2" presStyleIdx="1" presStyleCnt="3"/>
      <dgm:spPr/>
    </dgm:pt>
    <dgm:pt modelId="{7A1C4F88-7F8A-A54A-9621-290D04BDCB0D}" type="pres">
      <dgm:prSet presAssocID="{68AB6BC6-5645-CF43-BB35-333F0999271D}" presName="text2" presStyleLbl="fgAcc2" presStyleIdx="1" presStyleCnt="3">
        <dgm:presLayoutVars>
          <dgm:chPref val="3"/>
        </dgm:presLayoutVars>
      </dgm:prSet>
      <dgm:spPr/>
    </dgm:pt>
    <dgm:pt modelId="{C89DAA71-3BD7-DD4C-91F9-16F866A6C5FD}" type="pres">
      <dgm:prSet presAssocID="{68AB6BC6-5645-CF43-BB35-333F0999271D}" presName="hierChild3" presStyleCnt="0"/>
      <dgm:spPr/>
    </dgm:pt>
    <dgm:pt modelId="{8E4AC0C3-21F7-9C4D-A601-4C184B6D1907}" type="pres">
      <dgm:prSet presAssocID="{25616ACC-6D5D-E04A-B6A7-250CB53BD3C4}" presName="Name10" presStyleLbl="parChTrans1D2" presStyleIdx="2" presStyleCnt="3"/>
      <dgm:spPr/>
    </dgm:pt>
    <dgm:pt modelId="{0C405EC2-417C-B840-AE37-149CF7305219}" type="pres">
      <dgm:prSet presAssocID="{B15FD173-AF33-9F4B-ADB7-E7C67B6976D8}" presName="hierRoot2" presStyleCnt="0"/>
      <dgm:spPr/>
    </dgm:pt>
    <dgm:pt modelId="{596C7287-3A5E-0442-93C5-A430C4C46C89}" type="pres">
      <dgm:prSet presAssocID="{B15FD173-AF33-9F4B-ADB7-E7C67B6976D8}" presName="composite2" presStyleCnt="0"/>
      <dgm:spPr/>
    </dgm:pt>
    <dgm:pt modelId="{8937BFA0-CF92-0243-9E13-4CFBF9567942}" type="pres">
      <dgm:prSet presAssocID="{B15FD173-AF33-9F4B-ADB7-E7C67B6976D8}" presName="background2" presStyleLbl="node2" presStyleIdx="2" presStyleCnt="3"/>
      <dgm:spPr/>
    </dgm:pt>
    <dgm:pt modelId="{295351B1-7AAD-DA46-86D5-CE88FE62BBDD}" type="pres">
      <dgm:prSet presAssocID="{B15FD173-AF33-9F4B-ADB7-E7C67B6976D8}" presName="text2" presStyleLbl="fgAcc2" presStyleIdx="2" presStyleCnt="3">
        <dgm:presLayoutVars>
          <dgm:chPref val="3"/>
        </dgm:presLayoutVars>
      </dgm:prSet>
      <dgm:spPr/>
    </dgm:pt>
    <dgm:pt modelId="{C6B6ABF7-F4AA-954D-BBEB-D0D58E29CA7E}" type="pres">
      <dgm:prSet presAssocID="{B15FD173-AF33-9F4B-ADB7-E7C67B6976D8}" presName="hierChild3" presStyleCnt="0"/>
      <dgm:spPr/>
    </dgm:pt>
  </dgm:ptLst>
  <dgm:cxnLst>
    <dgm:cxn modelId="{0938490D-7D13-CD49-904C-611EB3579D42}" type="presOf" srcId="{82B5419D-3F30-DF45-A1AD-A5AD1582EAC5}" destId="{D53BE784-FDB6-3849-A16F-3401DF074E31}" srcOrd="0" destOrd="0" presId="urn:microsoft.com/office/officeart/2005/8/layout/hierarchy1"/>
    <dgm:cxn modelId="{0C3F6A0D-AE8A-0044-96E1-0C5519D0476C}" type="presOf" srcId="{2C247292-8CCF-D542-8CAD-4FF5CAD66D13}" destId="{06D52968-A549-AC4E-B80A-7517739256F1}" srcOrd="0" destOrd="0" presId="urn:microsoft.com/office/officeart/2005/8/layout/hierarchy1"/>
    <dgm:cxn modelId="{833FCB16-D4A6-164F-972A-837BF0179ED1}" type="presOf" srcId="{47ADADEB-9C2A-4249-B56F-5972B36EAC92}" destId="{CBEB18E2-52DE-244A-B918-9EA294F4DD3B}" srcOrd="0" destOrd="0" presId="urn:microsoft.com/office/officeart/2005/8/layout/hierarchy1"/>
    <dgm:cxn modelId="{648A6825-F0AF-D943-ABCE-7F526264B049}" srcId="{2CE24887-22E0-0146-A951-6398C879E9BB}" destId="{0247AFA2-1360-A948-9F41-86DF46FFEF08}" srcOrd="2" destOrd="0" parTransId="{82B5419D-3F30-DF45-A1AD-A5AD1582EAC5}" sibTransId="{768AC50D-BB02-584B-B424-7DC3230378C2}"/>
    <dgm:cxn modelId="{0BD5C932-D5E5-2546-A50E-C9DAFE9A80CA}" type="presOf" srcId="{83EAA37F-A2DB-0843-A10A-94A04DE9AA86}" destId="{0428A40C-E628-E64C-87FB-1ED507DA2F7E}" srcOrd="0" destOrd="0" presId="urn:microsoft.com/office/officeart/2005/8/layout/hierarchy1"/>
    <dgm:cxn modelId="{9DD7C932-946F-B040-A9B7-A352AA43261E}" srcId="{7B491F0F-7DD3-A84D-B3BC-B26C12D2B759}" destId="{68AB6BC6-5645-CF43-BB35-333F0999271D}" srcOrd="1" destOrd="0" parTransId="{1398966E-BD93-0542-811E-EF1D8078C51B}" sibTransId="{41C27EE8-EC5E-E140-9969-5378EECA9570}"/>
    <dgm:cxn modelId="{A552DD36-CE78-7749-AA97-2CB4508A4F3C}" srcId="{2CE24887-22E0-0146-A951-6398C879E9BB}" destId="{4F81E99F-7026-CA40-B630-06C86D42CC60}" srcOrd="1" destOrd="0" parTransId="{8A98D626-13AE-4D41-A963-A84CCEA5ACFD}" sibTransId="{B93BD82B-B41D-2643-9392-30EA01513546}"/>
    <dgm:cxn modelId="{AD51CD37-13FA-524E-B713-FFC4D81381B9}" type="presOf" srcId="{92A5E057-CD8F-3D48-AE4B-E1EE66BA0611}" destId="{86D0D885-158A-DA41-9ACA-AEFCB19E0E30}" srcOrd="0" destOrd="0" presId="urn:microsoft.com/office/officeart/2005/8/layout/hierarchy1"/>
    <dgm:cxn modelId="{BEB01538-005D-A64B-BA78-AF666974A1FA}" type="presOf" srcId="{6BCDA274-860B-DD40-BA22-3C7FBC3D075B}" destId="{38BFC9C3-C71D-E242-8791-63DDAAB439C8}" srcOrd="0" destOrd="0" presId="urn:microsoft.com/office/officeart/2005/8/layout/hierarchy1"/>
    <dgm:cxn modelId="{9D8DEA40-DBC9-3844-87C3-DFE46DC8ED63}" type="presOf" srcId="{10C7CFC3-A327-4644-9697-F618B77FB81D}" destId="{ACF87EA8-E87B-D94D-AB5E-8542267EFFEC}" srcOrd="0" destOrd="0" presId="urn:microsoft.com/office/officeart/2005/8/layout/hierarchy1"/>
    <dgm:cxn modelId="{088C8B5F-8A27-9B46-AF78-C8588C114F8D}" type="presOf" srcId="{D2F6CC39-7EC0-9E4D-8B72-3A40EA5ED25F}" destId="{247962A2-0A3A-9A43-9DA3-4B004CEE9A7C}" srcOrd="0" destOrd="0" presId="urn:microsoft.com/office/officeart/2005/8/layout/hierarchy1"/>
    <dgm:cxn modelId="{62BADF63-D4D7-404F-9C45-2AA8363D0AE7}" type="presOf" srcId="{BB6D8017-10F1-5040-9A6A-2A1653202884}" destId="{B815F5DE-299B-8C40-B46A-BEB992DF3219}" srcOrd="0" destOrd="0" presId="urn:microsoft.com/office/officeart/2005/8/layout/hierarchy1"/>
    <dgm:cxn modelId="{B8257E68-57AD-6A4A-A8B2-2DFC83432DF0}" type="presOf" srcId="{E3C62043-1017-D849-B42D-599AC2C1271A}" destId="{A701C829-7377-0B4D-BE01-99128D6E1804}" srcOrd="0" destOrd="0" presId="urn:microsoft.com/office/officeart/2005/8/layout/hierarchy1"/>
    <dgm:cxn modelId="{AE8FFA69-32E1-3A41-B4D0-C94348AE2EE0}" srcId="{4F81E99F-7026-CA40-B630-06C86D42CC60}" destId="{92A5E057-CD8F-3D48-AE4B-E1EE66BA0611}" srcOrd="0" destOrd="0" parTransId="{D2F6CC39-7EC0-9E4D-8B72-3A40EA5ED25F}" sibTransId="{512B9B15-CE3A-344E-BC58-72FD92C35223}"/>
    <dgm:cxn modelId="{C911096C-65CB-414F-9963-628A19B26F3A}" type="presOf" srcId="{68AB6BC6-5645-CF43-BB35-333F0999271D}" destId="{7A1C4F88-7F8A-A54A-9621-290D04BDCB0D}" srcOrd="0" destOrd="0" presId="urn:microsoft.com/office/officeart/2005/8/layout/hierarchy1"/>
    <dgm:cxn modelId="{D53F366D-49BA-A846-8264-11A06016EC25}" srcId="{BBDA8F6E-3B45-864A-90BD-E82BB45BBD8E}" destId="{83EAA37F-A2DB-0843-A10A-94A04DE9AA86}" srcOrd="0" destOrd="0" parTransId="{BB6D8017-10F1-5040-9A6A-2A1653202884}" sibTransId="{00FBCDD3-6EDC-B245-82D0-421D95FF6EE3}"/>
    <dgm:cxn modelId="{E65BB652-645D-164F-BDCC-3A40AE3C4EC7}" srcId="{47ADADEB-9C2A-4249-B56F-5972B36EAC92}" destId="{AA626345-7FC0-CE46-9D61-F9324102247A}" srcOrd="0" destOrd="0" parTransId="{37306873-5FEA-CB48-B100-60A5759276DC}" sibTransId="{617AF781-6C57-7D4A-B4A2-D05313B0A337}"/>
    <dgm:cxn modelId="{2ADC5877-3A41-3F4C-A17A-0EAE2DA12941}" type="presOf" srcId="{4F81E99F-7026-CA40-B630-06C86D42CC60}" destId="{636C37D0-4307-CA4D-A972-C2956120D357}" srcOrd="0" destOrd="0" presId="urn:microsoft.com/office/officeart/2005/8/layout/hierarchy1"/>
    <dgm:cxn modelId="{2A5CB07B-2049-8948-9F97-EBADD235AB29}" type="presOf" srcId="{4CBB1929-A3B6-AF48-B782-F43417227AF1}" destId="{27E49DCB-A4D4-9C4C-83A3-125F10825F59}" srcOrd="0" destOrd="0" presId="urn:microsoft.com/office/officeart/2005/8/layout/hierarchy1"/>
    <dgm:cxn modelId="{BDD25789-A56C-8845-86FE-F09455FA2534}" type="presOf" srcId="{1398966E-BD93-0542-811E-EF1D8078C51B}" destId="{6B789F8E-1975-4941-B3E7-3929CA26A4D3}" srcOrd="0" destOrd="0" presId="urn:microsoft.com/office/officeart/2005/8/layout/hierarchy1"/>
    <dgm:cxn modelId="{FEE5A48C-47F0-AA44-A69B-3DA467747BD3}" srcId="{79B3CA67-1ABD-E848-86C3-8233FC6B7DD8}" destId="{4CBB1929-A3B6-AF48-B782-F43417227AF1}" srcOrd="0" destOrd="0" parTransId="{7FDEFEFF-E0E0-E94C-94FF-DA6FD9E0370F}" sibTransId="{FD235B86-83EC-9044-B38A-0881341B0742}"/>
    <dgm:cxn modelId="{02C1E78C-24B9-B443-8398-41C6BE40547C}" type="presOf" srcId="{7B491F0F-7DD3-A84D-B3BC-B26C12D2B759}" destId="{AE5CBBE5-F7D0-414A-9D22-BCC1503CF256}" srcOrd="0" destOrd="0" presId="urn:microsoft.com/office/officeart/2005/8/layout/hierarchy1"/>
    <dgm:cxn modelId="{E1227496-7643-D34A-9621-A7C38F618ABB}" type="presOf" srcId="{7FDEFEFF-E0E0-E94C-94FF-DA6FD9E0370F}" destId="{8687A885-67FA-FA4D-9C2A-5622D8D8158A}" srcOrd="0" destOrd="0" presId="urn:microsoft.com/office/officeart/2005/8/layout/hierarchy1"/>
    <dgm:cxn modelId="{9F2D2D9A-850A-2146-8ECF-89A330E60816}" type="presOf" srcId="{BBDA8F6E-3B45-864A-90BD-E82BB45BBD8E}" destId="{8DB8090D-993B-F543-A746-D3D9333296C4}" srcOrd="0" destOrd="0" presId="urn:microsoft.com/office/officeart/2005/8/layout/hierarchy1"/>
    <dgm:cxn modelId="{9F09B19D-4E54-CB4E-A437-9CBF5BF04BC7}" srcId="{2CE24887-22E0-0146-A951-6398C879E9BB}" destId="{BBDA8F6E-3B45-864A-90BD-E82BB45BBD8E}" srcOrd="0" destOrd="0" parTransId="{2C247292-8CCF-D542-8CAD-4FF5CAD66D13}" sibTransId="{67BC7E1B-C8B4-7849-BBB6-2E07E05FA05E}"/>
    <dgm:cxn modelId="{6959A5A1-F355-6B4C-B1FC-FFACEFEA7010}" type="presOf" srcId="{2CE24887-22E0-0146-A951-6398C879E9BB}" destId="{74752042-01D1-C743-9074-971E410DDA1E}" srcOrd="0" destOrd="0" presId="urn:microsoft.com/office/officeart/2005/8/layout/hierarchy1"/>
    <dgm:cxn modelId="{1B665AA4-135E-374F-AD61-160BAE7D4089}" srcId="{668CBBDE-8359-F74E-855C-50CE65130607}" destId="{7B491F0F-7DD3-A84D-B3BC-B26C12D2B759}" srcOrd="0" destOrd="0" parTransId="{3754304B-2E63-2548-8815-B6C65D3A3D0D}" sibTransId="{8D93BD09-68A8-D944-82DA-37680E70CD37}"/>
    <dgm:cxn modelId="{62C8C9AA-E8CE-EC42-BD1B-5A47FBCDD1BB}" type="presOf" srcId="{000AB3EE-8EDF-D545-8DAB-15FAE1C9BF14}" destId="{6CE48BAF-C405-D74C-AE6A-4251A4CF323F}" srcOrd="0" destOrd="0" presId="urn:microsoft.com/office/officeart/2005/8/layout/hierarchy1"/>
    <dgm:cxn modelId="{DE0ADCAD-7FC2-EF43-9B57-36055136FF65}" type="presOf" srcId="{79B3CA67-1ABD-E848-86C3-8233FC6B7DD8}" destId="{8C302247-CE2A-1A40-A18A-44CD116F7870}" srcOrd="0" destOrd="0" presId="urn:microsoft.com/office/officeart/2005/8/layout/hierarchy1"/>
    <dgm:cxn modelId="{69E777B2-4946-A041-AB62-84FE115922AA}" srcId="{7B491F0F-7DD3-A84D-B3BC-B26C12D2B759}" destId="{B15FD173-AF33-9F4B-ADB7-E7C67B6976D8}" srcOrd="2" destOrd="0" parTransId="{25616ACC-6D5D-E04A-B6A7-250CB53BD3C4}" sibTransId="{5DEB6191-1454-1E43-8A01-E01988C77524}"/>
    <dgm:cxn modelId="{48A5F9BA-F249-6B43-9179-959990180174}" type="presOf" srcId="{0247AFA2-1360-A948-9F41-86DF46FFEF08}" destId="{91F9195C-023D-9740-8780-0F6A6E0341F0}" srcOrd="0" destOrd="0" presId="urn:microsoft.com/office/officeart/2005/8/layout/hierarchy1"/>
    <dgm:cxn modelId="{E58FAED0-5CD0-1B47-88B4-EDE3408E1638}" type="presOf" srcId="{AA626345-7FC0-CE46-9D61-F9324102247A}" destId="{B128F4BF-7D0A-0D49-B090-D35573B8F381}" srcOrd="0" destOrd="0" presId="urn:microsoft.com/office/officeart/2005/8/layout/hierarchy1"/>
    <dgm:cxn modelId="{D5B1BFD3-C9D8-844C-A7CF-8D5F2B574588}" srcId="{7B491F0F-7DD3-A84D-B3BC-B26C12D2B759}" destId="{1ED34F04-6F3D-6445-A967-7D7A34E596C4}" srcOrd="0" destOrd="0" parTransId="{6BCDA274-860B-DD40-BA22-3C7FBC3D075B}" sibTransId="{06CE584F-64CD-6A4C-A579-23A0C384CB77}"/>
    <dgm:cxn modelId="{786705D5-C9AA-2F43-95BE-B3AF4AE9604E}" type="presOf" srcId="{B15FD173-AF33-9F4B-ADB7-E7C67B6976D8}" destId="{295351B1-7AAD-DA46-86D5-CE88FE62BBDD}" srcOrd="0" destOrd="0" presId="urn:microsoft.com/office/officeart/2005/8/layout/hierarchy1"/>
    <dgm:cxn modelId="{B70EC2E6-9C62-CF47-8610-410C1F3B3431}" type="presOf" srcId="{37306873-5FEA-CB48-B100-60A5759276DC}" destId="{917662D8-D097-E748-907A-01FB5DF29304}" srcOrd="0" destOrd="0" presId="urn:microsoft.com/office/officeart/2005/8/layout/hierarchy1"/>
    <dgm:cxn modelId="{3C3C15F1-EE02-B948-A337-8D28BDA7BD00}" type="presOf" srcId="{8A98D626-13AE-4D41-A963-A84CCEA5ACFD}" destId="{ED92B7EF-6A3C-8043-90FB-A0B068C85422}" srcOrd="0" destOrd="0" presId="urn:microsoft.com/office/officeart/2005/8/layout/hierarchy1"/>
    <dgm:cxn modelId="{0DCB4CF4-1CD9-7E4C-A6E0-236F1A77BF5B}" type="presOf" srcId="{25616ACC-6D5D-E04A-B6A7-250CB53BD3C4}" destId="{8E4AC0C3-21F7-9C4D-A601-4C184B6D1907}" srcOrd="0" destOrd="0" presId="urn:microsoft.com/office/officeart/2005/8/layout/hierarchy1"/>
    <dgm:cxn modelId="{7C2A7DF5-B726-2A4A-8B77-898CFAD5B525}" type="presOf" srcId="{668CBBDE-8359-F74E-855C-50CE65130607}" destId="{59B13157-4745-654C-97E9-3D2AF78481F1}" srcOrd="0" destOrd="0" presId="urn:microsoft.com/office/officeart/2005/8/layout/hierarchy1"/>
    <dgm:cxn modelId="{4DA8DDFA-FD1D-6C45-9DA8-75BB572F1227}" srcId="{1ED34F04-6F3D-6445-A967-7D7A34E596C4}" destId="{47ADADEB-9C2A-4249-B56F-5972B36EAC92}" srcOrd="0" destOrd="0" parTransId="{000AB3EE-8EDF-D545-8DAB-15FAE1C9BF14}" sibTransId="{2AE5C0C4-4540-B544-B505-AD175CC95D66}"/>
    <dgm:cxn modelId="{9D65EFFB-E09B-7743-A7AC-4F2EBF8E36DD}" srcId="{79B3CA67-1ABD-E848-86C3-8233FC6B7DD8}" destId="{2CE24887-22E0-0146-A951-6398C879E9BB}" srcOrd="1" destOrd="0" parTransId="{E3C62043-1017-D849-B42D-599AC2C1271A}" sibTransId="{1275FD2C-6ED0-E343-BF41-E7E0E52E2516}"/>
    <dgm:cxn modelId="{6FC02EFE-6173-C04C-A4A6-DDB7BFCA20D5}" srcId="{1ED34F04-6F3D-6445-A967-7D7A34E596C4}" destId="{79B3CA67-1ABD-E848-86C3-8233FC6B7DD8}" srcOrd="1" destOrd="0" parTransId="{10C7CFC3-A327-4644-9697-F618B77FB81D}" sibTransId="{296C18E4-0CBB-5642-A1E8-295A0C1264B4}"/>
    <dgm:cxn modelId="{054852FE-3294-A84D-9FA8-2E519ADE58C1}" type="presOf" srcId="{1ED34F04-6F3D-6445-A967-7D7A34E596C4}" destId="{AEFF6422-5950-1241-803F-C35E2B0E718E}" srcOrd="0" destOrd="0" presId="urn:microsoft.com/office/officeart/2005/8/layout/hierarchy1"/>
    <dgm:cxn modelId="{34BB6E0A-BAAE-8C4C-BFF5-70B13229414B}" type="presParOf" srcId="{59B13157-4745-654C-97E9-3D2AF78481F1}" destId="{CB42D499-810F-C446-B576-6C5362D3F034}" srcOrd="0" destOrd="0" presId="urn:microsoft.com/office/officeart/2005/8/layout/hierarchy1"/>
    <dgm:cxn modelId="{F77FEFD3-A662-834E-ABA6-8858E1AF2518}" type="presParOf" srcId="{CB42D499-810F-C446-B576-6C5362D3F034}" destId="{13C1726A-A4E3-9443-8CBA-761315DAC35A}" srcOrd="0" destOrd="0" presId="urn:microsoft.com/office/officeart/2005/8/layout/hierarchy1"/>
    <dgm:cxn modelId="{1490EB23-FCD5-A94D-A483-56D74D3EEF22}" type="presParOf" srcId="{13C1726A-A4E3-9443-8CBA-761315DAC35A}" destId="{370813A1-90BD-8845-9B9A-95408585E214}" srcOrd="0" destOrd="0" presId="urn:microsoft.com/office/officeart/2005/8/layout/hierarchy1"/>
    <dgm:cxn modelId="{E6C865A9-FEB2-F345-AFA8-16BC01076CBF}" type="presParOf" srcId="{13C1726A-A4E3-9443-8CBA-761315DAC35A}" destId="{AE5CBBE5-F7D0-414A-9D22-BCC1503CF256}" srcOrd="1" destOrd="0" presId="urn:microsoft.com/office/officeart/2005/8/layout/hierarchy1"/>
    <dgm:cxn modelId="{E45B5841-3F04-634C-9324-8220D4627EE3}" type="presParOf" srcId="{CB42D499-810F-C446-B576-6C5362D3F034}" destId="{65B4E1A0-22EF-384E-ACD0-E44DA7517F82}" srcOrd="1" destOrd="0" presId="urn:microsoft.com/office/officeart/2005/8/layout/hierarchy1"/>
    <dgm:cxn modelId="{32984B81-C228-5848-8CD5-B6F9E938D279}" type="presParOf" srcId="{65B4E1A0-22EF-384E-ACD0-E44DA7517F82}" destId="{38BFC9C3-C71D-E242-8791-63DDAAB439C8}" srcOrd="0" destOrd="0" presId="urn:microsoft.com/office/officeart/2005/8/layout/hierarchy1"/>
    <dgm:cxn modelId="{F43A615E-4833-2249-93DD-0D31678624F1}" type="presParOf" srcId="{65B4E1A0-22EF-384E-ACD0-E44DA7517F82}" destId="{6E280638-CF7F-2C49-9B11-41B94C6DE46D}" srcOrd="1" destOrd="0" presId="urn:microsoft.com/office/officeart/2005/8/layout/hierarchy1"/>
    <dgm:cxn modelId="{2785B079-16DE-DD42-8315-17BBFC45038E}" type="presParOf" srcId="{6E280638-CF7F-2C49-9B11-41B94C6DE46D}" destId="{0F51738E-74A6-1143-95C1-7CE23D9BF78F}" srcOrd="0" destOrd="0" presId="urn:microsoft.com/office/officeart/2005/8/layout/hierarchy1"/>
    <dgm:cxn modelId="{241C3EB3-D779-2346-AD05-204AADF7E865}" type="presParOf" srcId="{0F51738E-74A6-1143-95C1-7CE23D9BF78F}" destId="{4572715F-2B2F-7547-9A95-7EAE35C26B3E}" srcOrd="0" destOrd="0" presId="urn:microsoft.com/office/officeart/2005/8/layout/hierarchy1"/>
    <dgm:cxn modelId="{F9AD7C97-BAE5-4C47-85DE-0794DC4C68C8}" type="presParOf" srcId="{0F51738E-74A6-1143-95C1-7CE23D9BF78F}" destId="{AEFF6422-5950-1241-803F-C35E2B0E718E}" srcOrd="1" destOrd="0" presId="urn:microsoft.com/office/officeart/2005/8/layout/hierarchy1"/>
    <dgm:cxn modelId="{5378D656-CDF4-F84E-9D6A-01C09FA8EDDA}" type="presParOf" srcId="{6E280638-CF7F-2C49-9B11-41B94C6DE46D}" destId="{3A085414-21F1-084E-BF0A-50756F9ABC1F}" srcOrd="1" destOrd="0" presId="urn:microsoft.com/office/officeart/2005/8/layout/hierarchy1"/>
    <dgm:cxn modelId="{8500A05B-D1F5-3C4F-BCD7-139FFF2F628A}" type="presParOf" srcId="{3A085414-21F1-084E-BF0A-50756F9ABC1F}" destId="{6CE48BAF-C405-D74C-AE6A-4251A4CF323F}" srcOrd="0" destOrd="0" presId="urn:microsoft.com/office/officeart/2005/8/layout/hierarchy1"/>
    <dgm:cxn modelId="{E268CE8C-BB53-A84B-A020-43949C8765D0}" type="presParOf" srcId="{3A085414-21F1-084E-BF0A-50756F9ABC1F}" destId="{2D4C63F3-343D-2D41-B533-169D0796BF80}" srcOrd="1" destOrd="0" presId="urn:microsoft.com/office/officeart/2005/8/layout/hierarchy1"/>
    <dgm:cxn modelId="{74EB35A5-3E7D-0A48-9CD9-55B7648163E2}" type="presParOf" srcId="{2D4C63F3-343D-2D41-B533-169D0796BF80}" destId="{3A01B157-CAE4-1A47-9E00-84A8CCD1977C}" srcOrd="0" destOrd="0" presId="urn:microsoft.com/office/officeart/2005/8/layout/hierarchy1"/>
    <dgm:cxn modelId="{ABB1A5CC-EB0B-B842-A7DA-01FF05793FC7}" type="presParOf" srcId="{3A01B157-CAE4-1A47-9E00-84A8CCD1977C}" destId="{CE79E213-4270-CF43-804B-C53A2D07D0B6}" srcOrd="0" destOrd="0" presId="urn:microsoft.com/office/officeart/2005/8/layout/hierarchy1"/>
    <dgm:cxn modelId="{BB78D0D3-2307-5744-B0B7-3BC9E32497B3}" type="presParOf" srcId="{3A01B157-CAE4-1A47-9E00-84A8CCD1977C}" destId="{CBEB18E2-52DE-244A-B918-9EA294F4DD3B}" srcOrd="1" destOrd="0" presId="urn:microsoft.com/office/officeart/2005/8/layout/hierarchy1"/>
    <dgm:cxn modelId="{8158152E-BC83-2E4E-8ABF-217E971C1C51}" type="presParOf" srcId="{2D4C63F3-343D-2D41-B533-169D0796BF80}" destId="{392F7AC5-40BC-4B42-81C9-FFA02E29F384}" srcOrd="1" destOrd="0" presId="urn:microsoft.com/office/officeart/2005/8/layout/hierarchy1"/>
    <dgm:cxn modelId="{624388DE-86ED-E04E-9429-0EE49E54F869}" type="presParOf" srcId="{392F7AC5-40BC-4B42-81C9-FFA02E29F384}" destId="{917662D8-D097-E748-907A-01FB5DF29304}" srcOrd="0" destOrd="0" presId="urn:microsoft.com/office/officeart/2005/8/layout/hierarchy1"/>
    <dgm:cxn modelId="{07E5A89A-0148-9645-AE3C-564D33EA3FF2}" type="presParOf" srcId="{392F7AC5-40BC-4B42-81C9-FFA02E29F384}" destId="{9429B15C-7532-C841-8F6E-5A6A39B30A3A}" srcOrd="1" destOrd="0" presId="urn:microsoft.com/office/officeart/2005/8/layout/hierarchy1"/>
    <dgm:cxn modelId="{F564E26E-CCA3-8A42-B065-C952BACE82D5}" type="presParOf" srcId="{9429B15C-7532-C841-8F6E-5A6A39B30A3A}" destId="{E32BB044-896F-D546-AC70-E14F4516C22F}" srcOrd="0" destOrd="0" presId="urn:microsoft.com/office/officeart/2005/8/layout/hierarchy1"/>
    <dgm:cxn modelId="{772396EB-6008-294C-8C22-C72127601D48}" type="presParOf" srcId="{E32BB044-896F-D546-AC70-E14F4516C22F}" destId="{D3BFD501-975A-514F-919E-01255211F58A}" srcOrd="0" destOrd="0" presId="urn:microsoft.com/office/officeart/2005/8/layout/hierarchy1"/>
    <dgm:cxn modelId="{4932505B-5DC7-FC4A-BACC-024BD67B5327}" type="presParOf" srcId="{E32BB044-896F-D546-AC70-E14F4516C22F}" destId="{B128F4BF-7D0A-0D49-B090-D35573B8F381}" srcOrd="1" destOrd="0" presId="urn:microsoft.com/office/officeart/2005/8/layout/hierarchy1"/>
    <dgm:cxn modelId="{6D603C8F-65E8-D347-9E1C-C9BC96D206FF}" type="presParOf" srcId="{9429B15C-7532-C841-8F6E-5A6A39B30A3A}" destId="{B5C7F71D-0ACC-EF4C-95FF-73F3E71E4124}" srcOrd="1" destOrd="0" presId="urn:microsoft.com/office/officeart/2005/8/layout/hierarchy1"/>
    <dgm:cxn modelId="{51DAC52D-396B-7545-97F3-DF3D62B6CD15}" type="presParOf" srcId="{3A085414-21F1-084E-BF0A-50756F9ABC1F}" destId="{ACF87EA8-E87B-D94D-AB5E-8542267EFFEC}" srcOrd="2" destOrd="0" presId="urn:microsoft.com/office/officeart/2005/8/layout/hierarchy1"/>
    <dgm:cxn modelId="{51871BE4-D6B8-FE44-9EA7-701944ED5D0A}" type="presParOf" srcId="{3A085414-21F1-084E-BF0A-50756F9ABC1F}" destId="{A1151D17-D466-B741-BDE5-1C0259C639A2}" srcOrd="3" destOrd="0" presId="urn:microsoft.com/office/officeart/2005/8/layout/hierarchy1"/>
    <dgm:cxn modelId="{62502137-48C1-494B-86A1-0B7435BD570F}" type="presParOf" srcId="{A1151D17-D466-B741-BDE5-1C0259C639A2}" destId="{39033E7E-91A0-AB4B-912C-D433433160F6}" srcOrd="0" destOrd="0" presId="urn:microsoft.com/office/officeart/2005/8/layout/hierarchy1"/>
    <dgm:cxn modelId="{0FBF6205-B2EE-C14B-A7FC-1FCB634C953E}" type="presParOf" srcId="{39033E7E-91A0-AB4B-912C-D433433160F6}" destId="{FFF26319-7985-1B46-B593-5A6FEA8F7A05}" srcOrd="0" destOrd="0" presId="urn:microsoft.com/office/officeart/2005/8/layout/hierarchy1"/>
    <dgm:cxn modelId="{E6A1D2E8-1947-A149-809E-E7370001188E}" type="presParOf" srcId="{39033E7E-91A0-AB4B-912C-D433433160F6}" destId="{8C302247-CE2A-1A40-A18A-44CD116F7870}" srcOrd="1" destOrd="0" presId="urn:microsoft.com/office/officeart/2005/8/layout/hierarchy1"/>
    <dgm:cxn modelId="{E0DBC538-7103-AD40-A2F0-DB89BC066324}" type="presParOf" srcId="{A1151D17-D466-B741-BDE5-1C0259C639A2}" destId="{53525F19-F5E9-A44A-B8A5-82068B1562B9}" srcOrd="1" destOrd="0" presId="urn:microsoft.com/office/officeart/2005/8/layout/hierarchy1"/>
    <dgm:cxn modelId="{3A6775B4-1C70-C54E-89F9-3697CBAC6E91}" type="presParOf" srcId="{53525F19-F5E9-A44A-B8A5-82068B1562B9}" destId="{8687A885-67FA-FA4D-9C2A-5622D8D8158A}" srcOrd="0" destOrd="0" presId="urn:microsoft.com/office/officeart/2005/8/layout/hierarchy1"/>
    <dgm:cxn modelId="{DD7F9895-933B-D044-9C4A-020786D0A059}" type="presParOf" srcId="{53525F19-F5E9-A44A-B8A5-82068B1562B9}" destId="{8963F7D7-D035-394A-8C52-3569A45B3612}" srcOrd="1" destOrd="0" presId="urn:microsoft.com/office/officeart/2005/8/layout/hierarchy1"/>
    <dgm:cxn modelId="{51F7B5A1-3C77-CE44-9B75-6F2B68E18EF3}" type="presParOf" srcId="{8963F7D7-D035-394A-8C52-3569A45B3612}" destId="{83054FC6-FB00-2940-97BF-209389605CCE}" srcOrd="0" destOrd="0" presId="urn:microsoft.com/office/officeart/2005/8/layout/hierarchy1"/>
    <dgm:cxn modelId="{FDFD8B84-9026-3F4E-8B3F-BF51350C5ED7}" type="presParOf" srcId="{83054FC6-FB00-2940-97BF-209389605CCE}" destId="{2EC77D09-535C-834C-80E8-2821A7C68361}" srcOrd="0" destOrd="0" presId="urn:microsoft.com/office/officeart/2005/8/layout/hierarchy1"/>
    <dgm:cxn modelId="{5790442A-DA8F-D54C-8E9E-872465FB33A5}" type="presParOf" srcId="{83054FC6-FB00-2940-97BF-209389605CCE}" destId="{27E49DCB-A4D4-9C4C-83A3-125F10825F59}" srcOrd="1" destOrd="0" presId="urn:microsoft.com/office/officeart/2005/8/layout/hierarchy1"/>
    <dgm:cxn modelId="{0574A15C-2BCA-7C4E-BF17-AE059BA303A7}" type="presParOf" srcId="{8963F7D7-D035-394A-8C52-3569A45B3612}" destId="{90579CB7-19DE-E448-B614-6F428A82762A}" srcOrd="1" destOrd="0" presId="urn:microsoft.com/office/officeart/2005/8/layout/hierarchy1"/>
    <dgm:cxn modelId="{C07BAD98-1B3E-C444-B793-4D8FCF4F788E}" type="presParOf" srcId="{53525F19-F5E9-A44A-B8A5-82068B1562B9}" destId="{A701C829-7377-0B4D-BE01-99128D6E1804}" srcOrd="2" destOrd="0" presId="urn:microsoft.com/office/officeart/2005/8/layout/hierarchy1"/>
    <dgm:cxn modelId="{DF507D31-F64B-444E-99FD-2BE0A0A7E093}" type="presParOf" srcId="{53525F19-F5E9-A44A-B8A5-82068B1562B9}" destId="{CD1F50C8-40A6-C947-A9A4-0BB210FD2C38}" srcOrd="3" destOrd="0" presId="urn:microsoft.com/office/officeart/2005/8/layout/hierarchy1"/>
    <dgm:cxn modelId="{C1B57291-590C-434B-9D49-6A3EAB090D11}" type="presParOf" srcId="{CD1F50C8-40A6-C947-A9A4-0BB210FD2C38}" destId="{00A4EC5A-49EE-C745-8018-0CBC86478974}" srcOrd="0" destOrd="0" presId="urn:microsoft.com/office/officeart/2005/8/layout/hierarchy1"/>
    <dgm:cxn modelId="{891B18EE-32AC-B04A-A35C-6304F32CAF8B}" type="presParOf" srcId="{00A4EC5A-49EE-C745-8018-0CBC86478974}" destId="{91615869-EAAD-E940-AB29-D6A0F0F6E172}" srcOrd="0" destOrd="0" presId="urn:microsoft.com/office/officeart/2005/8/layout/hierarchy1"/>
    <dgm:cxn modelId="{D71A3A5A-02DF-4343-9F03-4FC8D5A65766}" type="presParOf" srcId="{00A4EC5A-49EE-C745-8018-0CBC86478974}" destId="{74752042-01D1-C743-9074-971E410DDA1E}" srcOrd="1" destOrd="0" presId="urn:microsoft.com/office/officeart/2005/8/layout/hierarchy1"/>
    <dgm:cxn modelId="{BE02BEBE-9456-974D-8B2E-5140BDD6B51B}" type="presParOf" srcId="{CD1F50C8-40A6-C947-A9A4-0BB210FD2C38}" destId="{89B5479E-A2B7-D940-830B-4F7EFD1462F6}" srcOrd="1" destOrd="0" presId="urn:microsoft.com/office/officeart/2005/8/layout/hierarchy1"/>
    <dgm:cxn modelId="{747B6A86-044E-C44E-9276-24672A805AAF}" type="presParOf" srcId="{89B5479E-A2B7-D940-830B-4F7EFD1462F6}" destId="{06D52968-A549-AC4E-B80A-7517739256F1}" srcOrd="0" destOrd="0" presId="urn:microsoft.com/office/officeart/2005/8/layout/hierarchy1"/>
    <dgm:cxn modelId="{AD46580F-2CA9-5B4D-B091-B04899F9C641}" type="presParOf" srcId="{89B5479E-A2B7-D940-830B-4F7EFD1462F6}" destId="{1455CFB8-6499-8044-B7D9-3DDBD9D113D0}" srcOrd="1" destOrd="0" presId="urn:microsoft.com/office/officeart/2005/8/layout/hierarchy1"/>
    <dgm:cxn modelId="{FAA142B9-D2CE-224F-91BD-58933900559F}" type="presParOf" srcId="{1455CFB8-6499-8044-B7D9-3DDBD9D113D0}" destId="{52ECF1C2-013F-BC44-A1FC-184E77E0164C}" srcOrd="0" destOrd="0" presId="urn:microsoft.com/office/officeart/2005/8/layout/hierarchy1"/>
    <dgm:cxn modelId="{86582422-86AA-8641-8AD6-9DCFD94E089E}" type="presParOf" srcId="{52ECF1C2-013F-BC44-A1FC-184E77E0164C}" destId="{CB38A632-F7A8-C648-B260-709BD5DEB964}" srcOrd="0" destOrd="0" presId="urn:microsoft.com/office/officeart/2005/8/layout/hierarchy1"/>
    <dgm:cxn modelId="{C9F482C1-926B-FF4B-9F64-899267B834E8}" type="presParOf" srcId="{52ECF1C2-013F-BC44-A1FC-184E77E0164C}" destId="{8DB8090D-993B-F543-A746-D3D9333296C4}" srcOrd="1" destOrd="0" presId="urn:microsoft.com/office/officeart/2005/8/layout/hierarchy1"/>
    <dgm:cxn modelId="{B2B16184-07D2-BD4E-9BE9-14444DF48A98}" type="presParOf" srcId="{1455CFB8-6499-8044-B7D9-3DDBD9D113D0}" destId="{87B0AFE5-66F7-E245-AC35-9A271F0C9A56}" srcOrd="1" destOrd="0" presId="urn:microsoft.com/office/officeart/2005/8/layout/hierarchy1"/>
    <dgm:cxn modelId="{BFC5B6BB-6690-BE48-937F-A1071E6BF1E8}" type="presParOf" srcId="{87B0AFE5-66F7-E245-AC35-9A271F0C9A56}" destId="{B815F5DE-299B-8C40-B46A-BEB992DF3219}" srcOrd="0" destOrd="0" presId="urn:microsoft.com/office/officeart/2005/8/layout/hierarchy1"/>
    <dgm:cxn modelId="{7C79AF3B-50F1-5744-8037-5ADA015C4FEA}" type="presParOf" srcId="{87B0AFE5-66F7-E245-AC35-9A271F0C9A56}" destId="{44B9B4AD-628D-CD4A-BB38-D6BE8BD13FD9}" srcOrd="1" destOrd="0" presId="urn:microsoft.com/office/officeart/2005/8/layout/hierarchy1"/>
    <dgm:cxn modelId="{13B6E721-BC37-8847-BFA7-DFB492C40623}" type="presParOf" srcId="{44B9B4AD-628D-CD4A-BB38-D6BE8BD13FD9}" destId="{5BE0AF49-A493-2243-83D9-B5CA965D4E3B}" srcOrd="0" destOrd="0" presId="urn:microsoft.com/office/officeart/2005/8/layout/hierarchy1"/>
    <dgm:cxn modelId="{0EB15240-B5EF-2246-AB97-8C108C5954CE}" type="presParOf" srcId="{5BE0AF49-A493-2243-83D9-B5CA965D4E3B}" destId="{D6CDB00D-F671-9C4E-9FF8-75A90B653A7D}" srcOrd="0" destOrd="0" presId="urn:microsoft.com/office/officeart/2005/8/layout/hierarchy1"/>
    <dgm:cxn modelId="{42681086-6EC8-1446-8313-449997227BF1}" type="presParOf" srcId="{5BE0AF49-A493-2243-83D9-B5CA965D4E3B}" destId="{0428A40C-E628-E64C-87FB-1ED507DA2F7E}" srcOrd="1" destOrd="0" presId="urn:microsoft.com/office/officeart/2005/8/layout/hierarchy1"/>
    <dgm:cxn modelId="{792F8A68-6775-554B-A282-3EB8F998D1EB}" type="presParOf" srcId="{44B9B4AD-628D-CD4A-BB38-D6BE8BD13FD9}" destId="{03C620BE-3BCD-8A49-B521-A460E506DD3F}" srcOrd="1" destOrd="0" presId="urn:microsoft.com/office/officeart/2005/8/layout/hierarchy1"/>
    <dgm:cxn modelId="{4377C397-132F-514F-A966-7D7972953DFA}" type="presParOf" srcId="{89B5479E-A2B7-D940-830B-4F7EFD1462F6}" destId="{ED92B7EF-6A3C-8043-90FB-A0B068C85422}" srcOrd="2" destOrd="0" presId="urn:microsoft.com/office/officeart/2005/8/layout/hierarchy1"/>
    <dgm:cxn modelId="{AF9D5D3A-8875-FA4D-8592-F3DA304A2D43}" type="presParOf" srcId="{89B5479E-A2B7-D940-830B-4F7EFD1462F6}" destId="{2E846E4A-80CD-6F43-9B7A-319EEB1FB4FA}" srcOrd="3" destOrd="0" presId="urn:microsoft.com/office/officeart/2005/8/layout/hierarchy1"/>
    <dgm:cxn modelId="{67930D07-77FD-1348-9050-0106C8AE6AAB}" type="presParOf" srcId="{2E846E4A-80CD-6F43-9B7A-319EEB1FB4FA}" destId="{016E8D5C-5488-C347-AABA-1E037DCF2B89}" srcOrd="0" destOrd="0" presId="urn:microsoft.com/office/officeart/2005/8/layout/hierarchy1"/>
    <dgm:cxn modelId="{4CE89EF6-9F6F-5A4D-AB8E-62BBD190BD3E}" type="presParOf" srcId="{016E8D5C-5488-C347-AABA-1E037DCF2B89}" destId="{40CE1840-26CB-044B-AC1B-6C990861E0B1}" srcOrd="0" destOrd="0" presId="urn:microsoft.com/office/officeart/2005/8/layout/hierarchy1"/>
    <dgm:cxn modelId="{B9862E0D-D998-E64C-9067-EE5231CEDA1F}" type="presParOf" srcId="{016E8D5C-5488-C347-AABA-1E037DCF2B89}" destId="{636C37D0-4307-CA4D-A972-C2956120D357}" srcOrd="1" destOrd="0" presId="urn:microsoft.com/office/officeart/2005/8/layout/hierarchy1"/>
    <dgm:cxn modelId="{FA719DA1-A58B-5C4B-8B6E-60A52BE7DB30}" type="presParOf" srcId="{2E846E4A-80CD-6F43-9B7A-319EEB1FB4FA}" destId="{0AF6E5DC-CCCA-1F41-921F-D20186B8AA4A}" srcOrd="1" destOrd="0" presId="urn:microsoft.com/office/officeart/2005/8/layout/hierarchy1"/>
    <dgm:cxn modelId="{9F08598B-28AC-264A-A19C-161F77CC6FB7}" type="presParOf" srcId="{0AF6E5DC-CCCA-1F41-921F-D20186B8AA4A}" destId="{247962A2-0A3A-9A43-9DA3-4B004CEE9A7C}" srcOrd="0" destOrd="0" presId="urn:microsoft.com/office/officeart/2005/8/layout/hierarchy1"/>
    <dgm:cxn modelId="{882BDF90-6B90-D44A-88B1-9D2F0F01ECE4}" type="presParOf" srcId="{0AF6E5DC-CCCA-1F41-921F-D20186B8AA4A}" destId="{31A0D279-1573-754B-814E-0B80D59C5033}" srcOrd="1" destOrd="0" presId="urn:microsoft.com/office/officeart/2005/8/layout/hierarchy1"/>
    <dgm:cxn modelId="{52EEB5FA-3DDC-B54B-81AA-3C942B538828}" type="presParOf" srcId="{31A0D279-1573-754B-814E-0B80D59C5033}" destId="{186C49CC-536D-6B49-B45D-91BF5A353639}" srcOrd="0" destOrd="0" presId="urn:microsoft.com/office/officeart/2005/8/layout/hierarchy1"/>
    <dgm:cxn modelId="{BB965057-B6D2-6A47-B273-7550F47238CB}" type="presParOf" srcId="{186C49CC-536D-6B49-B45D-91BF5A353639}" destId="{F90B80EB-D069-CF40-A217-EA98A6E84A0F}" srcOrd="0" destOrd="0" presId="urn:microsoft.com/office/officeart/2005/8/layout/hierarchy1"/>
    <dgm:cxn modelId="{CFD3A409-41D4-CF44-91BF-8ED089C415ED}" type="presParOf" srcId="{186C49CC-536D-6B49-B45D-91BF5A353639}" destId="{86D0D885-158A-DA41-9ACA-AEFCB19E0E30}" srcOrd="1" destOrd="0" presId="urn:microsoft.com/office/officeart/2005/8/layout/hierarchy1"/>
    <dgm:cxn modelId="{43026039-5BAD-204F-9813-F911D61469A6}" type="presParOf" srcId="{31A0D279-1573-754B-814E-0B80D59C5033}" destId="{82B2260D-71A6-B744-9AD3-809E686C45CA}" srcOrd="1" destOrd="0" presId="urn:microsoft.com/office/officeart/2005/8/layout/hierarchy1"/>
    <dgm:cxn modelId="{963C3512-24DE-1749-B769-F375EB2A1ECD}" type="presParOf" srcId="{89B5479E-A2B7-D940-830B-4F7EFD1462F6}" destId="{D53BE784-FDB6-3849-A16F-3401DF074E31}" srcOrd="4" destOrd="0" presId="urn:microsoft.com/office/officeart/2005/8/layout/hierarchy1"/>
    <dgm:cxn modelId="{8E558285-C4CC-FE4A-804A-F7729E1BEC07}" type="presParOf" srcId="{89B5479E-A2B7-D940-830B-4F7EFD1462F6}" destId="{97D12628-3EB1-3844-A1DB-6D67EDA75E6A}" srcOrd="5" destOrd="0" presId="urn:microsoft.com/office/officeart/2005/8/layout/hierarchy1"/>
    <dgm:cxn modelId="{57DB0FA3-A449-C74B-AE6D-5BDE87CB611D}" type="presParOf" srcId="{97D12628-3EB1-3844-A1DB-6D67EDA75E6A}" destId="{8E504E86-0950-744F-97EB-4FD90E614E0E}" srcOrd="0" destOrd="0" presId="urn:microsoft.com/office/officeart/2005/8/layout/hierarchy1"/>
    <dgm:cxn modelId="{3F464C74-B1BA-9F46-A668-DE4BE73B954B}" type="presParOf" srcId="{8E504E86-0950-744F-97EB-4FD90E614E0E}" destId="{7FF15AB6-62BC-1441-8011-066082508707}" srcOrd="0" destOrd="0" presId="urn:microsoft.com/office/officeart/2005/8/layout/hierarchy1"/>
    <dgm:cxn modelId="{434D575F-D5BD-9640-8594-7C457B127FAC}" type="presParOf" srcId="{8E504E86-0950-744F-97EB-4FD90E614E0E}" destId="{91F9195C-023D-9740-8780-0F6A6E0341F0}" srcOrd="1" destOrd="0" presId="urn:microsoft.com/office/officeart/2005/8/layout/hierarchy1"/>
    <dgm:cxn modelId="{A8BCC263-75F7-8E47-B3BB-2B075BA95DAF}" type="presParOf" srcId="{97D12628-3EB1-3844-A1DB-6D67EDA75E6A}" destId="{1967B11B-BB9D-104E-B76A-CF895B4D54D8}" srcOrd="1" destOrd="0" presId="urn:microsoft.com/office/officeart/2005/8/layout/hierarchy1"/>
    <dgm:cxn modelId="{40E034C1-3876-1A43-B53F-5A0AB1FBE2EA}" type="presParOf" srcId="{65B4E1A0-22EF-384E-ACD0-E44DA7517F82}" destId="{6B789F8E-1975-4941-B3E7-3929CA26A4D3}" srcOrd="2" destOrd="0" presId="urn:microsoft.com/office/officeart/2005/8/layout/hierarchy1"/>
    <dgm:cxn modelId="{6B32FA1D-1A0F-5447-B6A4-3297B24DB26C}" type="presParOf" srcId="{65B4E1A0-22EF-384E-ACD0-E44DA7517F82}" destId="{EEBC1CA9-828F-CC41-921F-B46814A00CB0}" srcOrd="3" destOrd="0" presId="urn:microsoft.com/office/officeart/2005/8/layout/hierarchy1"/>
    <dgm:cxn modelId="{6E748B33-B507-6B42-875A-B1750B365534}" type="presParOf" srcId="{EEBC1CA9-828F-CC41-921F-B46814A00CB0}" destId="{E911E508-AE4F-BB4B-A654-5EB9FD190F82}" srcOrd="0" destOrd="0" presId="urn:microsoft.com/office/officeart/2005/8/layout/hierarchy1"/>
    <dgm:cxn modelId="{4D7B824D-AC00-9041-A240-22A9DA59DAE4}" type="presParOf" srcId="{E911E508-AE4F-BB4B-A654-5EB9FD190F82}" destId="{05458358-9CB7-A242-94F6-C829FCC7BE4C}" srcOrd="0" destOrd="0" presId="urn:microsoft.com/office/officeart/2005/8/layout/hierarchy1"/>
    <dgm:cxn modelId="{EE26F274-3E57-E24A-8EA1-3C2B52D436A6}" type="presParOf" srcId="{E911E508-AE4F-BB4B-A654-5EB9FD190F82}" destId="{7A1C4F88-7F8A-A54A-9621-290D04BDCB0D}" srcOrd="1" destOrd="0" presId="urn:microsoft.com/office/officeart/2005/8/layout/hierarchy1"/>
    <dgm:cxn modelId="{E90F515A-A5A0-414A-8272-F31CD7FB3B5E}" type="presParOf" srcId="{EEBC1CA9-828F-CC41-921F-B46814A00CB0}" destId="{C89DAA71-3BD7-DD4C-91F9-16F866A6C5FD}" srcOrd="1" destOrd="0" presId="urn:microsoft.com/office/officeart/2005/8/layout/hierarchy1"/>
    <dgm:cxn modelId="{C806DF56-FEDD-E247-950D-71AD3619F0D6}" type="presParOf" srcId="{65B4E1A0-22EF-384E-ACD0-E44DA7517F82}" destId="{8E4AC0C3-21F7-9C4D-A601-4C184B6D1907}" srcOrd="4" destOrd="0" presId="urn:microsoft.com/office/officeart/2005/8/layout/hierarchy1"/>
    <dgm:cxn modelId="{D45F7E68-7F59-A541-B074-05DE0FB63C70}" type="presParOf" srcId="{65B4E1A0-22EF-384E-ACD0-E44DA7517F82}" destId="{0C405EC2-417C-B840-AE37-149CF7305219}" srcOrd="5" destOrd="0" presId="urn:microsoft.com/office/officeart/2005/8/layout/hierarchy1"/>
    <dgm:cxn modelId="{584FDFE8-3A83-554B-8F2D-5B9429ADF86A}" type="presParOf" srcId="{0C405EC2-417C-B840-AE37-149CF7305219}" destId="{596C7287-3A5E-0442-93C5-A430C4C46C89}" srcOrd="0" destOrd="0" presId="urn:microsoft.com/office/officeart/2005/8/layout/hierarchy1"/>
    <dgm:cxn modelId="{DA651E7E-8596-4F4C-8C8B-502162D18DCE}" type="presParOf" srcId="{596C7287-3A5E-0442-93C5-A430C4C46C89}" destId="{8937BFA0-CF92-0243-9E13-4CFBF9567942}" srcOrd="0" destOrd="0" presId="urn:microsoft.com/office/officeart/2005/8/layout/hierarchy1"/>
    <dgm:cxn modelId="{17CB5045-4668-264B-9CF9-3D3A3DEBF42A}" type="presParOf" srcId="{596C7287-3A5E-0442-93C5-A430C4C46C89}" destId="{295351B1-7AAD-DA46-86D5-CE88FE62BBDD}" srcOrd="1" destOrd="0" presId="urn:microsoft.com/office/officeart/2005/8/layout/hierarchy1"/>
    <dgm:cxn modelId="{E11FBC3C-67FD-0046-A0C9-8FA76B0A623F}" type="presParOf" srcId="{0C405EC2-417C-B840-AE37-149CF7305219}" destId="{C6B6ABF7-F4AA-954D-BBEB-D0D58E29CA7E}"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4AC0C3-21F7-9C4D-A601-4C184B6D1907}">
      <dsp:nvSpPr>
        <dsp:cNvPr id="0" name=""/>
        <dsp:cNvSpPr/>
      </dsp:nvSpPr>
      <dsp:spPr>
        <a:xfrm>
          <a:off x="4370480" y="646677"/>
          <a:ext cx="1242535" cy="295666"/>
        </a:xfrm>
        <a:custGeom>
          <a:avLst/>
          <a:gdLst/>
          <a:ahLst/>
          <a:cxnLst/>
          <a:rect l="0" t="0" r="0" b="0"/>
          <a:pathLst>
            <a:path>
              <a:moveTo>
                <a:pt x="0" y="0"/>
              </a:moveTo>
              <a:lnTo>
                <a:pt x="0" y="201488"/>
              </a:lnTo>
              <a:lnTo>
                <a:pt x="1242535" y="201488"/>
              </a:lnTo>
              <a:lnTo>
                <a:pt x="1242535" y="2956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89F8E-1975-4941-B3E7-3929CA26A4D3}">
      <dsp:nvSpPr>
        <dsp:cNvPr id="0" name=""/>
        <dsp:cNvSpPr/>
      </dsp:nvSpPr>
      <dsp:spPr>
        <a:xfrm>
          <a:off x="4324760" y="646677"/>
          <a:ext cx="91440" cy="295666"/>
        </a:xfrm>
        <a:custGeom>
          <a:avLst/>
          <a:gdLst/>
          <a:ahLst/>
          <a:cxnLst/>
          <a:rect l="0" t="0" r="0" b="0"/>
          <a:pathLst>
            <a:path>
              <a:moveTo>
                <a:pt x="45720" y="0"/>
              </a:moveTo>
              <a:lnTo>
                <a:pt x="45720" y="2956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3BE784-FDB6-3849-A16F-3401DF074E31}">
      <dsp:nvSpPr>
        <dsp:cNvPr id="0" name=""/>
        <dsp:cNvSpPr/>
      </dsp:nvSpPr>
      <dsp:spPr>
        <a:xfrm>
          <a:off x="4681114" y="3470339"/>
          <a:ext cx="1242535" cy="295666"/>
        </a:xfrm>
        <a:custGeom>
          <a:avLst/>
          <a:gdLst/>
          <a:ahLst/>
          <a:cxnLst/>
          <a:rect l="0" t="0" r="0" b="0"/>
          <a:pathLst>
            <a:path>
              <a:moveTo>
                <a:pt x="0" y="0"/>
              </a:moveTo>
              <a:lnTo>
                <a:pt x="0" y="201488"/>
              </a:lnTo>
              <a:lnTo>
                <a:pt x="1242535" y="201488"/>
              </a:lnTo>
              <a:lnTo>
                <a:pt x="1242535"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962A2-0A3A-9A43-9DA3-4B004CEE9A7C}">
      <dsp:nvSpPr>
        <dsp:cNvPr id="0" name=""/>
        <dsp:cNvSpPr/>
      </dsp:nvSpPr>
      <dsp:spPr>
        <a:xfrm>
          <a:off x="4635394" y="4411559"/>
          <a:ext cx="91440" cy="295666"/>
        </a:xfrm>
        <a:custGeom>
          <a:avLst/>
          <a:gdLst/>
          <a:ahLst/>
          <a:cxnLst/>
          <a:rect l="0" t="0" r="0" b="0"/>
          <a:pathLst>
            <a:path>
              <a:moveTo>
                <a:pt x="45720" y="0"/>
              </a:moveTo>
              <a:lnTo>
                <a:pt x="45720"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92B7EF-6A3C-8043-90FB-A0B068C85422}">
      <dsp:nvSpPr>
        <dsp:cNvPr id="0" name=""/>
        <dsp:cNvSpPr/>
      </dsp:nvSpPr>
      <dsp:spPr>
        <a:xfrm>
          <a:off x="4635394" y="3470339"/>
          <a:ext cx="91440" cy="295666"/>
        </a:xfrm>
        <a:custGeom>
          <a:avLst/>
          <a:gdLst/>
          <a:ahLst/>
          <a:cxnLst/>
          <a:rect l="0" t="0" r="0" b="0"/>
          <a:pathLst>
            <a:path>
              <a:moveTo>
                <a:pt x="45720" y="0"/>
              </a:moveTo>
              <a:lnTo>
                <a:pt x="45720"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15F5DE-299B-8C40-B46A-BEB992DF3219}">
      <dsp:nvSpPr>
        <dsp:cNvPr id="0" name=""/>
        <dsp:cNvSpPr/>
      </dsp:nvSpPr>
      <dsp:spPr>
        <a:xfrm>
          <a:off x="3392859" y="4411559"/>
          <a:ext cx="91440" cy="295666"/>
        </a:xfrm>
        <a:custGeom>
          <a:avLst/>
          <a:gdLst/>
          <a:ahLst/>
          <a:cxnLst/>
          <a:rect l="0" t="0" r="0" b="0"/>
          <a:pathLst>
            <a:path>
              <a:moveTo>
                <a:pt x="45720" y="0"/>
              </a:moveTo>
              <a:lnTo>
                <a:pt x="45720"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D52968-A549-AC4E-B80A-7517739256F1}">
      <dsp:nvSpPr>
        <dsp:cNvPr id="0" name=""/>
        <dsp:cNvSpPr/>
      </dsp:nvSpPr>
      <dsp:spPr>
        <a:xfrm>
          <a:off x="3438579" y="3470339"/>
          <a:ext cx="1242535" cy="295666"/>
        </a:xfrm>
        <a:custGeom>
          <a:avLst/>
          <a:gdLst/>
          <a:ahLst/>
          <a:cxnLst/>
          <a:rect l="0" t="0" r="0" b="0"/>
          <a:pathLst>
            <a:path>
              <a:moveTo>
                <a:pt x="1242535" y="0"/>
              </a:moveTo>
              <a:lnTo>
                <a:pt x="1242535" y="201488"/>
              </a:lnTo>
              <a:lnTo>
                <a:pt x="0" y="201488"/>
              </a:lnTo>
              <a:lnTo>
                <a:pt x="0"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01C829-7377-0B4D-BE01-99128D6E1804}">
      <dsp:nvSpPr>
        <dsp:cNvPr id="0" name=""/>
        <dsp:cNvSpPr/>
      </dsp:nvSpPr>
      <dsp:spPr>
        <a:xfrm>
          <a:off x="4059847" y="2529118"/>
          <a:ext cx="621267" cy="295666"/>
        </a:xfrm>
        <a:custGeom>
          <a:avLst/>
          <a:gdLst/>
          <a:ahLst/>
          <a:cxnLst/>
          <a:rect l="0" t="0" r="0" b="0"/>
          <a:pathLst>
            <a:path>
              <a:moveTo>
                <a:pt x="0" y="0"/>
              </a:moveTo>
              <a:lnTo>
                <a:pt x="0" y="201488"/>
              </a:lnTo>
              <a:lnTo>
                <a:pt x="621267" y="201488"/>
              </a:lnTo>
              <a:lnTo>
                <a:pt x="621267"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87A885-67FA-FA4D-9C2A-5622D8D8158A}">
      <dsp:nvSpPr>
        <dsp:cNvPr id="0" name=""/>
        <dsp:cNvSpPr/>
      </dsp:nvSpPr>
      <dsp:spPr>
        <a:xfrm>
          <a:off x="3438579" y="2529118"/>
          <a:ext cx="621267" cy="295666"/>
        </a:xfrm>
        <a:custGeom>
          <a:avLst/>
          <a:gdLst/>
          <a:ahLst/>
          <a:cxnLst/>
          <a:rect l="0" t="0" r="0" b="0"/>
          <a:pathLst>
            <a:path>
              <a:moveTo>
                <a:pt x="621267" y="0"/>
              </a:moveTo>
              <a:lnTo>
                <a:pt x="621267" y="201488"/>
              </a:lnTo>
              <a:lnTo>
                <a:pt x="0" y="201488"/>
              </a:lnTo>
              <a:lnTo>
                <a:pt x="0"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F87EA8-E87B-D94D-AB5E-8542267EFFEC}">
      <dsp:nvSpPr>
        <dsp:cNvPr id="0" name=""/>
        <dsp:cNvSpPr/>
      </dsp:nvSpPr>
      <dsp:spPr>
        <a:xfrm>
          <a:off x="3127945" y="1587897"/>
          <a:ext cx="931901" cy="295666"/>
        </a:xfrm>
        <a:custGeom>
          <a:avLst/>
          <a:gdLst/>
          <a:ahLst/>
          <a:cxnLst/>
          <a:rect l="0" t="0" r="0" b="0"/>
          <a:pathLst>
            <a:path>
              <a:moveTo>
                <a:pt x="0" y="0"/>
              </a:moveTo>
              <a:lnTo>
                <a:pt x="0" y="201488"/>
              </a:lnTo>
              <a:lnTo>
                <a:pt x="931901" y="201488"/>
              </a:lnTo>
              <a:lnTo>
                <a:pt x="931901"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7662D8-D097-E748-907A-01FB5DF29304}">
      <dsp:nvSpPr>
        <dsp:cNvPr id="0" name=""/>
        <dsp:cNvSpPr/>
      </dsp:nvSpPr>
      <dsp:spPr>
        <a:xfrm>
          <a:off x="2150323" y="2529118"/>
          <a:ext cx="91440" cy="295666"/>
        </a:xfrm>
        <a:custGeom>
          <a:avLst/>
          <a:gdLst/>
          <a:ahLst/>
          <a:cxnLst/>
          <a:rect l="0" t="0" r="0" b="0"/>
          <a:pathLst>
            <a:path>
              <a:moveTo>
                <a:pt x="45720" y="0"/>
              </a:moveTo>
              <a:lnTo>
                <a:pt x="45720"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E48BAF-C405-D74C-AE6A-4251A4CF323F}">
      <dsp:nvSpPr>
        <dsp:cNvPr id="0" name=""/>
        <dsp:cNvSpPr/>
      </dsp:nvSpPr>
      <dsp:spPr>
        <a:xfrm>
          <a:off x="2196043" y="1587897"/>
          <a:ext cx="931901" cy="295666"/>
        </a:xfrm>
        <a:custGeom>
          <a:avLst/>
          <a:gdLst/>
          <a:ahLst/>
          <a:cxnLst/>
          <a:rect l="0" t="0" r="0" b="0"/>
          <a:pathLst>
            <a:path>
              <a:moveTo>
                <a:pt x="931901" y="0"/>
              </a:moveTo>
              <a:lnTo>
                <a:pt x="931901" y="201488"/>
              </a:lnTo>
              <a:lnTo>
                <a:pt x="0" y="201488"/>
              </a:lnTo>
              <a:lnTo>
                <a:pt x="0" y="29566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BFC9C3-C71D-E242-8791-63DDAAB439C8}">
      <dsp:nvSpPr>
        <dsp:cNvPr id="0" name=""/>
        <dsp:cNvSpPr/>
      </dsp:nvSpPr>
      <dsp:spPr>
        <a:xfrm>
          <a:off x="3127945" y="646677"/>
          <a:ext cx="1242535" cy="295666"/>
        </a:xfrm>
        <a:custGeom>
          <a:avLst/>
          <a:gdLst/>
          <a:ahLst/>
          <a:cxnLst/>
          <a:rect l="0" t="0" r="0" b="0"/>
          <a:pathLst>
            <a:path>
              <a:moveTo>
                <a:pt x="1242535" y="0"/>
              </a:moveTo>
              <a:lnTo>
                <a:pt x="1242535" y="201488"/>
              </a:lnTo>
              <a:lnTo>
                <a:pt x="0" y="201488"/>
              </a:lnTo>
              <a:lnTo>
                <a:pt x="0" y="29566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0813A1-90BD-8845-9B9A-95408585E214}">
      <dsp:nvSpPr>
        <dsp:cNvPr id="0" name=""/>
        <dsp:cNvSpPr/>
      </dsp:nvSpPr>
      <dsp:spPr>
        <a:xfrm>
          <a:off x="3862171" y="1123"/>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5CBBE5-F7D0-414A-9D22-BCC1503CF256}">
      <dsp:nvSpPr>
        <dsp:cNvPr id="0" name=""/>
        <dsp:cNvSpPr/>
      </dsp:nvSpPr>
      <dsp:spPr>
        <a:xfrm>
          <a:off x="3975128" y="108433"/>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Carbohydrates</a:t>
          </a:r>
        </a:p>
      </dsp:txBody>
      <dsp:txXfrm>
        <a:off x="3994036" y="127341"/>
        <a:ext cx="978803" cy="607737"/>
      </dsp:txXfrm>
    </dsp:sp>
    <dsp:sp modelId="{4572715F-2B2F-7547-9A95-7EAE35C26B3E}">
      <dsp:nvSpPr>
        <dsp:cNvPr id="0" name=""/>
        <dsp:cNvSpPr/>
      </dsp:nvSpPr>
      <dsp:spPr>
        <a:xfrm>
          <a:off x="2619635" y="942344"/>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FF6422-5950-1241-803F-C35E2B0E718E}">
      <dsp:nvSpPr>
        <dsp:cNvPr id="0" name=""/>
        <dsp:cNvSpPr/>
      </dsp:nvSpPr>
      <dsp:spPr>
        <a:xfrm>
          <a:off x="2732593" y="1049654"/>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Sugars</a:t>
          </a:r>
        </a:p>
      </dsp:txBody>
      <dsp:txXfrm>
        <a:off x="2751501" y="1068562"/>
        <a:ext cx="978803" cy="607737"/>
      </dsp:txXfrm>
    </dsp:sp>
    <dsp:sp modelId="{CE79E213-4270-CF43-804B-C53A2D07D0B6}">
      <dsp:nvSpPr>
        <dsp:cNvPr id="0" name=""/>
        <dsp:cNvSpPr/>
      </dsp:nvSpPr>
      <dsp:spPr>
        <a:xfrm>
          <a:off x="1687733" y="1883564"/>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EB18E2-52DE-244A-B918-9EA294F4DD3B}">
      <dsp:nvSpPr>
        <dsp:cNvPr id="0" name=""/>
        <dsp:cNvSpPr/>
      </dsp:nvSpPr>
      <dsp:spPr>
        <a:xfrm>
          <a:off x="1800691" y="1990874"/>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Intrinsic Sugars</a:t>
          </a:r>
        </a:p>
      </dsp:txBody>
      <dsp:txXfrm>
        <a:off x="1819599" y="2009782"/>
        <a:ext cx="978803" cy="607737"/>
      </dsp:txXfrm>
    </dsp:sp>
    <dsp:sp modelId="{D3BFD501-975A-514F-919E-01255211F58A}">
      <dsp:nvSpPr>
        <dsp:cNvPr id="0" name=""/>
        <dsp:cNvSpPr/>
      </dsp:nvSpPr>
      <dsp:spPr>
        <a:xfrm>
          <a:off x="1687733" y="2824785"/>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28F4BF-7D0A-0D49-B090-D35573B8F381}">
      <dsp:nvSpPr>
        <dsp:cNvPr id="0" name=""/>
        <dsp:cNvSpPr/>
      </dsp:nvSpPr>
      <dsp:spPr>
        <a:xfrm>
          <a:off x="1800691" y="2932095"/>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 sugars in whole fruit</a:t>
          </a:r>
        </a:p>
      </dsp:txBody>
      <dsp:txXfrm>
        <a:off x="1819599" y="2951003"/>
        <a:ext cx="978803" cy="607737"/>
      </dsp:txXfrm>
    </dsp:sp>
    <dsp:sp modelId="{FFF26319-7985-1B46-B593-5A6FEA8F7A05}">
      <dsp:nvSpPr>
        <dsp:cNvPr id="0" name=""/>
        <dsp:cNvSpPr/>
      </dsp:nvSpPr>
      <dsp:spPr>
        <a:xfrm>
          <a:off x="3551537" y="1883564"/>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02247-CE2A-1A40-A18A-44CD116F7870}">
      <dsp:nvSpPr>
        <dsp:cNvPr id="0" name=""/>
        <dsp:cNvSpPr/>
      </dsp:nvSpPr>
      <dsp:spPr>
        <a:xfrm>
          <a:off x="3664494" y="1990874"/>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Extrinsic Sugars</a:t>
          </a:r>
        </a:p>
      </dsp:txBody>
      <dsp:txXfrm>
        <a:off x="3683402" y="2009782"/>
        <a:ext cx="978803" cy="607737"/>
      </dsp:txXfrm>
    </dsp:sp>
    <dsp:sp modelId="{2EC77D09-535C-834C-80E8-2821A7C68361}">
      <dsp:nvSpPr>
        <dsp:cNvPr id="0" name=""/>
        <dsp:cNvSpPr/>
      </dsp:nvSpPr>
      <dsp:spPr>
        <a:xfrm>
          <a:off x="2930269" y="2824785"/>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E49DCB-A4D4-9C4C-83A3-125F10825F59}">
      <dsp:nvSpPr>
        <dsp:cNvPr id="0" name=""/>
        <dsp:cNvSpPr/>
      </dsp:nvSpPr>
      <dsp:spPr>
        <a:xfrm>
          <a:off x="3043227" y="2932095"/>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Milk Sugars</a:t>
          </a:r>
        </a:p>
      </dsp:txBody>
      <dsp:txXfrm>
        <a:off x="3062135" y="2951003"/>
        <a:ext cx="978803" cy="607737"/>
      </dsp:txXfrm>
    </dsp:sp>
    <dsp:sp modelId="{91615869-EAAD-E940-AB29-D6A0F0F6E172}">
      <dsp:nvSpPr>
        <dsp:cNvPr id="0" name=""/>
        <dsp:cNvSpPr/>
      </dsp:nvSpPr>
      <dsp:spPr>
        <a:xfrm>
          <a:off x="4172804" y="2824785"/>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52042-01D1-C743-9074-971E410DDA1E}">
      <dsp:nvSpPr>
        <dsp:cNvPr id="0" name=""/>
        <dsp:cNvSpPr/>
      </dsp:nvSpPr>
      <dsp:spPr>
        <a:xfrm>
          <a:off x="4285762" y="2932095"/>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Free Sugars</a:t>
          </a:r>
        </a:p>
      </dsp:txBody>
      <dsp:txXfrm>
        <a:off x="4304670" y="2951003"/>
        <a:ext cx="978803" cy="607737"/>
      </dsp:txXfrm>
    </dsp:sp>
    <dsp:sp modelId="{CB38A632-F7A8-C648-B260-709BD5DEB964}">
      <dsp:nvSpPr>
        <dsp:cNvPr id="0" name=""/>
        <dsp:cNvSpPr/>
      </dsp:nvSpPr>
      <dsp:spPr>
        <a:xfrm>
          <a:off x="2930269" y="3766006"/>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B8090D-993B-F543-A746-D3D9333296C4}">
      <dsp:nvSpPr>
        <dsp:cNvPr id="0" name=""/>
        <dsp:cNvSpPr/>
      </dsp:nvSpPr>
      <dsp:spPr>
        <a:xfrm>
          <a:off x="3043227" y="3873316"/>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Added by consumer</a:t>
          </a:r>
        </a:p>
      </dsp:txBody>
      <dsp:txXfrm>
        <a:off x="3062135" y="3892224"/>
        <a:ext cx="978803" cy="607737"/>
      </dsp:txXfrm>
    </dsp:sp>
    <dsp:sp modelId="{D6CDB00D-F671-9C4E-9FF8-75A90B653A7D}">
      <dsp:nvSpPr>
        <dsp:cNvPr id="0" name=""/>
        <dsp:cNvSpPr/>
      </dsp:nvSpPr>
      <dsp:spPr>
        <a:xfrm>
          <a:off x="2930269" y="4707226"/>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8A40C-E628-E64C-87FB-1ED507DA2F7E}">
      <dsp:nvSpPr>
        <dsp:cNvPr id="0" name=""/>
        <dsp:cNvSpPr/>
      </dsp:nvSpPr>
      <dsp:spPr>
        <a:xfrm>
          <a:off x="3043227" y="4814536"/>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 sugar added to tea and coffee, or during cooking including honey</a:t>
          </a:r>
        </a:p>
      </dsp:txBody>
      <dsp:txXfrm>
        <a:off x="3062135" y="4833444"/>
        <a:ext cx="978803" cy="607737"/>
      </dsp:txXfrm>
    </dsp:sp>
    <dsp:sp modelId="{40CE1840-26CB-044B-AC1B-6C990861E0B1}">
      <dsp:nvSpPr>
        <dsp:cNvPr id="0" name=""/>
        <dsp:cNvSpPr/>
      </dsp:nvSpPr>
      <dsp:spPr>
        <a:xfrm>
          <a:off x="4172804" y="3766006"/>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6C37D0-4307-CA4D-A972-C2956120D357}">
      <dsp:nvSpPr>
        <dsp:cNvPr id="0" name=""/>
        <dsp:cNvSpPr/>
      </dsp:nvSpPr>
      <dsp:spPr>
        <a:xfrm>
          <a:off x="4285762" y="3873316"/>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Added to foods and drinks by manufacturer or caterer</a:t>
          </a:r>
        </a:p>
      </dsp:txBody>
      <dsp:txXfrm>
        <a:off x="4304670" y="3892224"/>
        <a:ext cx="978803" cy="607737"/>
      </dsp:txXfrm>
    </dsp:sp>
    <dsp:sp modelId="{F90B80EB-D069-CF40-A217-EA98A6E84A0F}">
      <dsp:nvSpPr>
        <dsp:cNvPr id="0" name=""/>
        <dsp:cNvSpPr/>
      </dsp:nvSpPr>
      <dsp:spPr>
        <a:xfrm>
          <a:off x="4172804" y="4707226"/>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D0D885-158A-DA41-9ACA-AEFCB19E0E30}">
      <dsp:nvSpPr>
        <dsp:cNvPr id="0" name=""/>
        <dsp:cNvSpPr/>
      </dsp:nvSpPr>
      <dsp:spPr>
        <a:xfrm>
          <a:off x="4285762" y="4814536"/>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Ex: sugar or honey added to products during production</a:t>
          </a:r>
        </a:p>
      </dsp:txBody>
      <dsp:txXfrm>
        <a:off x="4304670" y="4833444"/>
        <a:ext cx="978803" cy="607737"/>
      </dsp:txXfrm>
    </dsp:sp>
    <dsp:sp modelId="{7FF15AB6-62BC-1441-8011-066082508707}">
      <dsp:nvSpPr>
        <dsp:cNvPr id="0" name=""/>
        <dsp:cNvSpPr/>
      </dsp:nvSpPr>
      <dsp:spPr>
        <a:xfrm>
          <a:off x="5415340" y="3766006"/>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F9195C-023D-9740-8780-0F6A6E0341F0}">
      <dsp:nvSpPr>
        <dsp:cNvPr id="0" name=""/>
        <dsp:cNvSpPr/>
      </dsp:nvSpPr>
      <dsp:spPr>
        <a:xfrm>
          <a:off x="5528298" y="3873316"/>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Fruit juice smoothies, pulps</a:t>
          </a:r>
        </a:p>
      </dsp:txBody>
      <dsp:txXfrm>
        <a:off x="5547206" y="3892224"/>
        <a:ext cx="978803" cy="607737"/>
      </dsp:txXfrm>
    </dsp:sp>
    <dsp:sp modelId="{05458358-9CB7-A242-94F6-C829FCC7BE4C}">
      <dsp:nvSpPr>
        <dsp:cNvPr id="0" name=""/>
        <dsp:cNvSpPr/>
      </dsp:nvSpPr>
      <dsp:spPr>
        <a:xfrm>
          <a:off x="3862171" y="942344"/>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1C4F88-7F8A-A54A-9621-290D04BDCB0D}">
      <dsp:nvSpPr>
        <dsp:cNvPr id="0" name=""/>
        <dsp:cNvSpPr/>
      </dsp:nvSpPr>
      <dsp:spPr>
        <a:xfrm>
          <a:off x="3975128" y="1049654"/>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Starch</a:t>
          </a:r>
        </a:p>
      </dsp:txBody>
      <dsp:txXfrm>
        <a:off x="3994036" y="1068562"/>
        <a:ext cx="978803" cy="607737"/>
      </dsp:txXfrm>
    </dsp:sp>
    <dsp:sp modelId="{8937BFA0-CF92-0243-9E13-4CFBF9567942}">
      <dsp:nvSpPr>
        <dsp:cNvPr id="0" name=""/>
        <dsp:cNvSpPr/>
      </dsp:nvSpPr>
      <dsp:spPr>
        <a:xfrm>
          <a:off x="5104706" y="942344"/>
          <a:ext cx="1016619" cy="64555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5351B1-7AAD-DA46-86D5-CE88FE62BBDD}">
      <dsp:nvSpPr>
        <dsp:cNvPr id="0" name=""/>
        <dsp:cNvSpPr/>
      </dsp:nvSpPr>
      <dsp:spPr>
        <a:xfrm>
          <a:off x="5217664" y="1049654"/>
          <a:ext cx="1016619" cy="645553"/>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solidFill>
                <a:schemeClr val="bg1"/>
              </a:solidFill>
            </a:rPr>
            <a:t>Dietary Fiber</a:t>
          </a:r>
        </a:p>
      </dsp:txBody>
      <dsp:txXfrm>
        <a:off x="5236572" y="1068562"/>
        <a:ext cx="978803" cy="6077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2CB43B8-8D47-FB45-85B1-AFC6CB69A2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6" name="Header Placeholder 5">
            <a:extLst>
              <a:ext uri="{FF2B5EF4-FFF2-40B4-BE49-F238E27FC236}">
                <a16:creationId xmlns:a16="http://schemas.microsoft.com/office/drawing/2014/main" id="{1DA21C38-554B-9446-A581-DBCF899715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7" name="Date Placeholder 6">
            <a:extLst>
              <a:ext uri="{FF2B5EF4-FFF2-40B4-BE49-F238E27FC236}">
                <a16:creationId xmlns:a16="http://schemas.microsoft.com/office/drawing/2014/main" id="{C70FF768-26E6-364B-8B2E-B20D543B18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F03BBB-45FC-8E46-BB83-F2F45572B841}" type="datetimeFigureOut">
              <a:rPr lang="en-US" smtClean="0"/>
              <a:t>4/7/2026</a:t>
            </a:fld>
            <a:endParaRPr lang="en-US"/>
          </a:p>
        </p:txBody>
      </p:sp>
      <p:sp>
        <p:nvSpPr>
          <p:cNvPr id="8" name="Slide Number Placeholder 7">
            <a:extLst>
              <a:ext uri="{FF2B5EF4-FFF2-40B4-BE49-F238E27FC236}">
                <a16:creationId xmlns:a16="http://schemas.microsoft.com/office/drawing/2014/main" id="{5B8EE26C-5435-F847-9B2A-6C5D0CB3E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57319A-CA25-0842-8766-32DFFA84FB75}" type="slidenum">
              <a:rPr lang="en-US" smtClean="0"/>
              <a:t>‹#›</a:t>
            </a:fld>
            <a:endParaRPr lang="en-US"/>
          </a:p>
        </p:txBody>
      </p:sp>
    </p:spTree>
    <p:extLst>
      <p:ext uri="{BB962C8B-B14F-4D97-AF65-F5344CB8AC3E}">
        <p14:creationId xmlns:p14="http://schemas.microsoft.com/office/powerpoint/2010/main" val="697656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FA5A0-695B-D34E-8D40-B720B47A54DD}" type="datetimeFigureOut">
              <a:rPr lang="en-US" smtClean="0"/>
              <a:t>4/7/2026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410BA5-E037-324B-A239-07AF460C56E8}" type="slidenum">
              <a:rPr lang="en-US" smtClean="0"/>
              <a:t>‹#›</a:t>
            </a:fld>
            <a:endParaRPr lang="en-US"/>
          </a:p>
        </p:txBody>
      </p:sp>
    </p:spTree>
    <p:extLst>
      <p:ext uri="{BB962C8B-B14F-4D97-AF65-F5344CB8AC3E}">
        <p14:creationId xmlns:p14="http://schemas.microsoft.com/office/powerpoint/2010/main" val="367483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ncbi.nlm.nih.gov/books/NBK578299/figure/ch3.fig8/"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i.org/10.1159/000325915"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i.org/10.4161/viru.2.5.161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3390/microorganisms9061311"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016/B978-0-12-801238-3.00001-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session, we will discuss the role of substrates such as carbohydrates and bacteria in the development of dental caries, emphasizing the significance of fluoride, calcium, and phosphate in fortifying teeth and saliva for prevention. We will further explore the nuances of plaque formation, microbiome disruption, and the consequential effects of acidic environments on demineralization processes.</a:t>
            </a:r>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a:t>
            </a:fld>
            <a:endParaRPr lang="en-US"/>
          </a:p>
        </p:txBody>
      </p:sp>
    </p:spTree>
    <p:extLst>
      <p:ext uri="{BB962C8B-B14F-4D97-AF65-F5344CB8AC3E}">
        <p14:creationId xmlns:p14="http://schemas.microsoft.com/office/powerpoint/2010/main" val="155645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activity of acid-producing bacteria depends on the presence of active lesions. If a high bacterial challenge and active lesions are present, the likelihood of a higher abundance of mutans streptococci</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increases. Typically, acid-producing bacteria constitute less than 1% of the entire plaque flora but are major predictors of disease.</a:t>
            </a:r>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10</a:t>
            </a:fld>
            <a:endParaRPr lang="en-US"/>
          </a:p>
        </p:txBody>
      </p:sp>
    </p:spTree>
    <p:extLst>
      <p:ext uri="{BB962C8B-B14F-4D97-AF65-F5344CB8AC3E}">
        <p14:creationId xmlns:p14="http://schemas.microsoft.com/office/powerpoint/2010/main" val="37079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a one-minute rinse with 10% sucrose, the pH in dental plaque is compared to that after using sugar-free gum. This graph, referred to as the Stephan curve, demonstrates how in a healthy individual at rest, the pH remains at 7 due to the presence of saliva. When considering the example of consuming a muffin, the pH drops to approximately 4.5, prompting the body to utilize sodium bicarbonate along with several other peptides and proteins for buffering. At about 30 minutes, the pH should ideally return to 7. However, if the patient has limited saliva production due to a medical condition or medication, achieving a pH of 5.5 within 30 minutes might be challenging. It could take such patients around an hour and 45 minutes to restore a neutral pH, and they might require additional assistance to improve their buffering capacity.</a:t>
            </a:r>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11</a:t>
            </a:fld>
            <a:endParaRPr lang="en-US"/>
          </a:p>
        </p:txBody>
      </p:sp>
    </p:spTree>
    <p:extLst>
      <p:ext uri="{BB962C8B-B14F-4D97-AF65-F5344CB8AC3E}">
        <p14:creationId xmlns:p14="http://schemas.microsoft.com/office/powerpoint/2010/main" val="416504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What kind of sugar is it? There exist various types of carbohydrates, including sugars, starches, and dietary fibers. Within the category of sugars, there are intrinsic sugars, such as those naturally found in an apple, and extrinsic sugars, like those present in milk or the free sugars added by individuals.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Chart modified from: Chuen Albert Yeung and Ashley Goodfellow, ”The Truth about Sugar,” </a:t>
            </a:r>
            <a:r>
              <a:rPr lang="en-US" i="1" dirty="0"/>
              <a:t>Dental Update, </a:t>
            </a:r>
            <a:r>
              <a:rPr lang="en-US" dirty="0"/>
              <a:t>pp. 507-512 (2015), https://</a:t>
            </a:r>
            <a:r>
              <a:rPr lang="en-US" dirty="0" err="1"/>
              <a:t>www.researchgate.net</a:t>
            </a:r>
            <a:r>
              <a:rPr lang="en-US" dirty="0"/>
              <a:t>/publication/282823209_The_truth_about_sugar.</a:t>
            </a:r>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12</a:t>
            </a:fld>
            <a:endParaRPr lang="en-US"/>
          </a:p>
        </p:txBody>
      </p:sp>
    </p:spTree>
    <p:extLst>
      <p:ext uri="{BB962C8B-B14F-4D97-AF65-F5344CB8AC3E}">
        <p14:creationId xmlns:p14="http://schemas.microsoft.com/office/powerpoint/2010/main" val="2868983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caries process is controlled by diffusion. Acid, produced by plaque bacteria, quickly diffuses through the plaque and reaches the enamel or dentin, moving within the crystal structure. Following demineralization, both dissolved calcium and phosphate diffuse out into the plaque. This diffusion occurs from regions of higher concentration to those of lower concentration.</a:t>
            </a:r>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13</a:t>
            </a:fld>
            <a:endParaRPr lang="en-US"/>
          </a:p>
        </p:txBody>
      </p:sp>
    </p:spTree>
    <p:extLst>
      <p:ext uri="{BB962C8B-B14F-4D97-AF65-F5344CB8AC3E}">
        <p14:creationId xmlns:p14="http://schemas.microsoft.com/office/powerpoint/2010/main" val="22808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CFA52-4D5B-212D-9338-7055500971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DB22D-F1A4-DAB4-65EB-3AAC4EF2E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C892FA-086A-ABD7-24DA-FA8A76F9EBB6}"/>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An increased presence of streptococci is linked to the initial stages of demineralization. Mutans streptococci</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 known to contribute to early demineralization. Levels of mutans in a white spot lesion can be 10–100 times higher compared to an adjacent sound enamel. The prevalence of lactobacilli is associated with the progression of lesions meaning deeper cavities and eventual cavitation, often leading to the rapid progression of caries.</a:t>
            </a:r>
            <a:endParaRPr lang="en-US" dirty="0"/>
          </a:p>
        </p:txBody>
      </p:sp>
      <p:sp>
        <p:nvSpPr>
          <p:cNvPr id="4" name="Slide Number Placeholder 3">
            <a:extLst>
              <a:ext uri="{FF2B5EF4-FFF2-40B4-BE49-F238E27FC236}">
                <a16:creationId xmlns:a16="http://schemas.microsoft.com/office/drawing/2014/main" id="{234D19D1-C8AB-7E5C-9EE1-C0BFD7BF3018}"/>
              </a:ext>
            </a:extLst>
          </p:cNvPr>
          <p:cNvSpPr>
            <a:spLocks noGrp="1"/>
          </p:cNvSpPr>
          <p:nvPr>
            <p:ph type="sldNum" sz="quarter" idx="5"/>
          </p:nvPr>
        </p:nvSpPr>
        <p:spPr/>
        <p:txBody>
          <a:bodyPr/>
          <a:lstStyle/>
          <a:p>
            <a:fld id="{A2EC831D-AA7D-6D4B-9E9A-AC97125AEC8A}" type="slidenum">
              <a:rPr lang="en-US" smtClean="0"/>
              <a:t>14</a:t>
            </a:fld>
            <a:endParaRPr lang="en-US"/>
          </a:p>
        </p:txBody>
      </p:sp>
    </p:spTree>
    <p:extLst>
      <p:ext uri="{BB962C8B-B14F-4D97-AF65-F5344CB8AC3E}">
        <p14:creationId xmlns:p14="http://schemas.microsoft.com/office/powerpoint/2010/main" val="3345345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a tooth, enamel is composed mainly (95%) of minerals. Dentin is 55% composed of minerals. While the demineralization of enamel is a slow process due to its high mineral count, once it reaches the comparatively less mineral-rich dentin, the progression of caries becomes considerably quicker.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a:t>
            </a:r>
            <a:r>
              <a:rPr lang="en-US" i="0" dirty="0"/>
              <a:t>“Enamel: Composition, Formation, and Structure,” </a:t>
            </a:r>
            <a:r>
              <a:rPr lang="en-US" i="1" dirty="0"/>
              <a:t>Pocket Dentistry</a:t>
            </a:r>
            <a:r>
              <a:rPr lang="en-US" i="0" dirty="0"/>
              <a:t>, (</a:t>
            </a:r>
            <a:r>
              <a:rPr lang="en-US" dirty="0"/>
              <a:t>January 5, 2015), https://</a:t>
            </a:r>
            <a:r>
              <a:rPr lang="en-US" dirty="0" err="1"/>
              <a:t>pocketdentistry.com</a:t>
            </a:r>
            <a:r>
              <a:rPr lang="en-US" dirty="0"/>
              <a:t>/7-enamel-composition-formation-and-structure/#:~:text=Fully%20formed%20enamel%20consists%20of.</a:t>
            </a:r>
          </a:p>
          <a:p>
            <a:r>
              <a:rPr lang="en-US" dirty="0"/>
              <a:t>‌</a:t>
            </a:r>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15</a:t>
            </a:fld>
            <a:endParaRPr lang="en-US"/>
          </a:p>
        </p:txBody>
      </p:sp>
    </p:spTree>
    <p:extLst>
      <p:ext uri="{BB962C8B-B14F-4D97-AF65-F5344CB8AC3E}">
        <p14:creationId xmlns:p14="http://schemas.microsoft.com/office/powerpoint/2010/main" val="304006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highly mineralized acellular tissue primarily comprises microscopic calcium phosphate crystals, constituting 99% of its dry weight. These crystals bear a resemblance to the mineral hydroxyapatite. The solubility of hydroxyapatite is influenced by the pH level. A lower pH leads to an increased dissolution of hydroxyapatite.</a:t>
            </a:r>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16</a:t>
            </a:fld>
            <a:endParaRPr lang="en-US"/>
          </a:p>
        </p:txBody>
      </p:sp>
    </p:spTree>
    <p:extLst>
      <p:ext uri="{BB962C8B-B14F-4D97-AF65-F5344CB8AC3E}">
        <p14:creationId xmlns:p14="http://schemas.microsoft.com/office/powerpoint/2010/main" val="422365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demineralization process is initiated by cariogenic bacteria like </a:t>
            </a:r>
            <a:r>
              <a:rPr lang="en-US" sz="1200" b="0" i="1" kern="1200" dirty="0">
                <a:solidFill>
                  <a:schemeClr val="tx1"/>
                </a:solidFill>
                <a:effectLst/>
                <a:latin typeface="+mn-lt"/>
                <a:ea typeface="+mn-ea"/>
                <a:cs typeface="+mn-cs"/>
              </a:rPr>
              <a:t>Streptococcus mutans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Streptococcus </a:t>
            </a:r>
            <a:r>
              <a:rPr lang="en-US" sz="1200" b="0" i="1" kern="1200" dirty="0" err="1">
                <a:solidFill>
                  <a:schemeClr val="tx1"/>
                </a:solidFill>
                <a:effectLst/>
                <a:latin typeface="+mn-lt"/>
                <a:ea typeface="+mn-ea"/>
                <a:cs typeface="+mn-cs"/>
              </a:rPr>
              <a:t>sobrinus</a:t>
            </a:r>
            <a:r>
              <a:rPr lang="en-US" sz="1200" b="0" i="0" kern="1200" dirty="0">
                <a:solidFill>
                  <a:schemeClr val="tx1"/>
                </a:solidFill>
                <a:effectLst/>
                <a:latin typeface="+mn-lt"/>
                <a:ea typeface="+mn-ea"/>
                <a:cs typeface="+mn-cs"/>
              </a:rPr>
              <a:t>, and lactobacilli. These bacteria, in conjunction with fermentable carbohydrates such as sucrose, glucose, fructose, and cooked starch, convert into organic acids. Subsequently, these organic acids infiltrate the enamel and dentin, leading to the dissolution of the tooth structure.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a:t>
            </a:r>
            <a:r>
              <a:rPr lang="en-US" dirty="0"/>
              <a:t>modified</a:t>
            </a:r>
            <a:r>
              <a:rPr lang="en-US" sz="1200" b="0" i="0" kern="1200" dirty="0">
                <a:solidFill>
                  <a:schemeClr val="tx1"/>
                </a:solidFill>
                <a:effectLst/>
                <a:latin typeface="+mn-lt"/>
                <a:ea typeface="+mn-ea"/>
                <a:cs typeface="+mn-cs"/>
              </a:rPr>
              <a:t> from: John </a:t>
            </a:r>
            <a:r>
              <a:rPr lang="en-US" dirty="0"/>
              <a:t>Featherstone, “Dental caries: A dynamic disease process,” </a:t>
            </a:r>
            <a:r>
              <a:rPr lang="en-US" i="1" dirty="0"/>
              <a:t>Australian Dental Journal</a:t>
            </a:r>
            <a:r>
              <a:rPr lang="en-US" dirty="0"/>
              <a:t>, </a:t>
            </a:r>
            <a:r>
              <a:rPr lang="en-US" i="0" dirty="0"/>
              <a:t>53(</a:t>
            </a:r>
            <a:r>
              <a:rPr lang="en-US" dirty="0"/>
              <a:t>3), (2018) 286–291, https://</a:t>
            </a:r>
            <a:r>
              <a:rPr lang="en-US" dirty="0" err="1"/>
              <a:t>doi.org</a:t>
            </a:r>
            <a:r>
              <a:rPr lang="en-US" dirty="0"/>
              <a:t>/10.1111/j.1834-7819.2008.00064.x.</a:t>
            </a:r>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17</a:t>
            </a:fld>
            <a:endParaRPr lang="en-US"/>
          </a:p>
        </p:txBody>
      </p:sp>
    </p:spTree>
    <p:extLst>
      <p:ext uri="{BB962C8B-B14F-4D97-AF65-F5344CB8AC3E}">
        <p14:creationId xmlns:p14="http://schemas.microsoft.com/office/powerpoint/2010/main" val="2916805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second phase of demineralization, the dental mineral adopts a carbonated hydroxyapatite structure, which is soluble in acid. Organic acids, including lactic, acetic, propionic, and formic acids, contribute to the process of demineralization. When fluoride is present within the calcium and phosphate solution, it effectively prevents the loss of minerals.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a:t>
            </a:r>
            <a:r>
              <a:rPr lang="en-US" dirty="0"/>
              <a:t>modified</a:t>
            </a:r>
            <a:r>
              <a:rPr lang="en-US" sz="1200" b="0" i="0" kern="1200" dirty="0">
                <a:solidFill>
                  <a:schemeClr val="tx1"/>
                </a:solidFill>
                <a:effectLst/>
                <a:latin typeface="+mn-lt"/>
                <a:ea typeface="+mn-ea"/>
                <a:cs typeface="+mn-cs"/>
              </a:rPr>
              <a:t> from: John </a:t>
            </a:r>
            <a:r>
              <a:rPr lang="en-US" dirty="0"/>
              <a:t>Featherstone, “Dental caries: A dynamic disease process,” </a:t>
            </a:r>
            <a:r>
              <a:rPr lang="en-US" i="1" dirty="0"/>
              <a:t>Australian Dental Journal</a:t>
            </a:r>
            <a:r>
              <a:rPr lang="en-US" dirty="0"/>
              <a:t>, </a:t>
            </a:r>
            <a:r>
              <a:rPr lang="en-US" i="0" dirty="0"/>
              <a:t>53(</a:t>
            </a:r>
            <a:r>
              <a:rPr lang="en-US" dirty="0"/>
              <a:t>3), (2018) 286–291, https://</a:t>
            </a:r>
            <a:r>
              <a:rPr lang="en-US" dirty="0" err="1"/>
              <a:t>doi.org</a:t>
            </a:r>
            <a:r>
              <a:rPr lang="en-US" dirty="0"/>
              <a:t>/10.1111/j.1834-7819.2008.00064.x.</a:t>
            </a:r>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18</a:t>
            </a:fld>
            <a:endParaRPr lang="en-US"/>
          </a:p>
        </p:txBody>
      </p:sp>
    </p:spTree>
    <p:extLst>
      <p:ext uri="{BB962C8B-B14F-4D97-AF65-F5344CB8AC3E}">
        <p14:creationId xmlns:p14="http://schemas.microsoft.com/office/powerpoint/2010/main" val="2089636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Approximately 20% of the crystal consists of carbonated hydroxyapatite, which is more susceptible to dissolution by acids. At 3,000,000x magnification, the sound enamel crystal displays orderly rows of calcium atoms, while the white patches (indicated by arrows) represent regions of calcium-deficient defects.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a:t>
            </a:r>
            <a:r>
              <a:rPr lang="en-US" dirty="0"/>
              <a:t>modified</a:t>
            </a:r>
            <a:r>
              <a:rPr lang="en-US" sz="1200" b="0" i="0" kern="1200" dirty="0">
                <a:solidFill>
                  <a:schemeClr val="tx1"/>
                </a:solidFill>
                <a:effectLst/>
                <a:latin typeface="+mn-lt"/>
                <a:ea typeface="+mn-ea"/>
                <a:cs typeface="+mn-cs"/>
              </a:rPr>
              <a:t> from: John </a:t>
            </a:r>
            <a:r>
              <a:rPr lang="en-US" dirty="0"/>
              <a:t>Featherstone, “Dental caries: A dynamic disease process,” </a:t>
            </a:r>
            <a:r>
              <a:rPr lang="en-US" i="1" dirty="0"/>
              <a:t>Australian Dental Journal</a:t>
            </a:r>
            <a:r>
              <a:rPr lang="en-US" dirty="0"/>
              <a:t>, </a:t>
            </a:r>
            <a:r>
              <a:rPr lang="en-US" i="0" dirty="0"/>
              <a:t>53(</a:t>
            </a:r>
            <a:r>
              <a:rPr lang="en-US" dirty="0"/>
              <a:t>3), (2018) 286–291, https://</a:t>
            </a:r>
            <a:r>
              <a:rPr lang="en-US" dirty="0" err="1"/>
              <a:t>doi.org</a:t>
            </a:r>
            <a:r>
              <a:rPr lang="en-US" dirty="0"/>
              <a:t>/10.1111/j.1834-7819.2008.00064.x.</a:t>
            </a:r>
          </a:p>
          <a:p>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19</a:t>
            </a:fld>
            <a:endParaRPr lang="en-US"/>
          </a:p>
        </p:txBody>
      </p:sp>
    </p:spTree>
    <p:extLst>
      <p:ext uri="{BB962C8B-B14F-4D97-AF65-F5344CB8AC3E}">
        <p14:creationId xmlns:p14="http://schemas.microsoft.com/office/powerpoint/2010/main" val="228786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kern="1200" dirty="0">
                <a:solidFill>
                  <a:schemeClr val="tx1"/>
                </a:solidFill>
                <a:effectLst/>
                <a:latin typeface="+mn-lt"/>
                <a:ea typeface="+mn-ea"/>
                <a:cs typeface="+mn-cs"/>
              </a:rPr>
              <a:t>Our goals for this session are to achieve the following learning objectives: [Read slide]</a:t>
            </a:r>
          </a:p>
          <a:p>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2</a:t>
            </a:fld>
            <a:endParaRPr lang="en-US"/>
          </a:p>
        </p:txBody>
      </p:sp>
    </p:spTree>
    <p:extLst>
      <p:ext uri="{BB962C8B-B14F-4D97-AF65-F5344CB8AC3E}">
        <p14:creationId xmlns:p14="http://schemas.microsoft.com/office/powerpoint/2010/main" val="4255345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3,000,000x magnification, the image displays acid-damaged enamel crystals from a carious lesion, featuring orderly rows of calcium atoms. The presence of hexagonal white patches (indicated by arrows) signifies areas where acid has dissolved minerals from calcium-deficient and carbonate-rich regions.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Image </a:t>
            </a:r>
            <a:r>
              <a:rPr lang="en-US" dirty="0"/>
              <a:t>modified</a:t>
            </a:r>
            <a:r>
              <a:rPr lang="en-US" sz="1200" b="0" i="0" kern="1200" dirty="0">
                <a:solidFill>
                  <a:schemeClr val="tx1"/>
                </a:solidFill>
                <a:effectLst/>
                <a:latin typeface="+mn-lt"/>
                <a:ea typeface="+mn-ea"/>
                <a:cs typeface="+mn-cs"/>
              </a:rPr>
              <a:t> from: John </a:t>
            </a:r>
            <a:r>
              <a:rPr lang="en-US" dirty="0"/>
              <a:t>Featherstone, “Dental caries: A dynamic disease process,” </a:t>
            </a:r>
            <a:r>
              <a:rPr lang="en-US" i="1" dirty="0"/>
              <a:t>Australian Dental Journal</a:t>
            </a:r>
            <a:r>
              <a:rPr lang="en-US" dirty="0"/>
              <a:t>, </a:t>
            </a:r>
            <a:r>
              <a:rPr lang="en-US" i="0" dirty="0"/>
              <a:t>53(</a:t>
            </a:r>
            <a:r>
              <a:rPr lang="en-US" dirty="0"/>
              <a:t>3), (2018) 286–291, https://</a:t>
            </a:r>
            <a:r>
              <a:rPr lang="en-US" dirty="0" err="1"/>
              <a:t>doi.org</a:t>
            </a:r>
            <a:r>
              <a:rPr lang="en-US" dirty="0"/>
              <a:t>/10.1111/j.1834-7819.2008.00064.x.</a:t>
            </a:r>
          </a:p>
          <a:p>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20</a:t>
            </a:fld>
            <a:endParaRPr lang="en-US"/>
          </a:p>
        </p:txBody>
      </p:sp>
    </p:spTree>
    <p:extLst>
      <p:ext uri="{BB962C8B-B14F-4D97-AF65-F5344CB8AC3E}">
        <p14:creationId xmlns:p14="http://schemas.microsoft.com/office/powerpoint/2010/main" val="2618470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enamel crystals undergo dissolution, releasing calcium and phosphate, in response to acidic conditions. This reaction marks the initiation of the demineralization process, which begins at a depth of 10–15 microns beneath the surface. During the early stages, a relatively intact surface layer forms, proving impervious to penetration by a dental explorer.</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 Robert V. Faller, “An Update on Demineralization/Remineralization,” </a:t>
            </a:r>
            <a:r>
              <a:rPr lang="en-US" sz="1200" i="1" dirty="0" err="1">
                <a:solidFill>
                  <a:schemeClr val="dk1"/>
                </a:solidFill>
                <a:latin typeface="Calibri"/>
                <a:ea typeface="Calibri"/>
                <a:cs typeface="Calibri"/>
                <a:sym typeface="Calibri"/>
              </a:rPr>
              <a:t>dentalcare.com</a:t>
            </a:r>
            <a:r>
              <a:rPr lang="en-US" sz="1200" i="0" dirty="0">
                <a:solidFill>
                  <a:schemeClr val="dk1"/>
                </a:solidFill>
                <a:latin typeface="+mn-lt"/>
                <a:ea typeface="Calibri"/>
                <a:cs typeface="Calibri"/>
                <a:sym typeface="Calibri"/>
              </a:rPr>
              <a:t>, January 29, 2021, https://</a:t>
            </a:r>
            <a:r>
              <a:rPr lang="en-US" sz="1200" i="0" dirty="0" err="1">
                <a:solidFill>
                  <a:schemeClr val="dk1"/>
                </a:solidFill>
                <a:latin typeface="+mn-lt"/>
                <a:ea typeface="Calibri"/>
                <a:cs typeface="Calibri"/>
                <a:sym typeface="Calibri"/>
              </a:rPr>
              <a:t>assets.ctfassets.net</a:t>
            </a:r>
            <a:r>
              <a:rPr lang="en-US" sz="1200" i="0" dirty="0">
                <a:solidFill>
                  <a:schemeClr val="dk1"/>
                </a:solidFill>
                <a:latin typeface="+mn-lt"/>
                <a:ea typeface="Calibri"/>
                <a:cs typeface="Calibri"/>
                <a:sym typeface="Calibri"/>
              </a:rPr>
              <a:t>/u2qv1tdtdbbu/6k08YJRvFXDDNxIMvPe8fD/afc8500392bc74f3d480f54a51270509/ce73_1-29-21.pdf.</a:t>
            </a:r>
            <a:endParaRPr dirty="0"/>
          </a:p>
        </p:txBody>
      </p:sp>
      <p:sp>
        <p:nvSpPr>
          <p:cNvPr id="437" name="Google Shape;437;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Under the scanning electron microscope, demineralization and porosity become evident in the dental enamel, while on a larger scale, a white spot lesion is observable.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Left Image: </a:t>
            </a:r>
            <a:r>
              <a:rPr lang="en-US" sz="1200" dirty="0">
                <a:solidFill>
                  <a:schemeClr val="dk1"/>
                </a:solidFill>
                <a:latin typeface="+mn-lt"/>
                <a:ea typeface="Calibri"/>
                <a:cs typeface="Calibri"/>
                <a:sym typeface="Calibri"/>
              </a:rPr>
              <a:t>Robert V. Faller, “An Update on Demineralization/Remineralization,” </a:t>
            </a:r>
            <a:r>
              <a:rPr lang="en-US" sz="1200" i="1" dirty="0" err="1">
                <a:solidFill>
                  <a:schemeClr val="dk1"/>
                </a:solidFill>
                <a:latin typeface="+mn-lt"/>
                <a:ea typeface="Calibri"/>
                <a:cs typeface="Calibri"/>
                <a:sym typeface="Calibri"/>
              </a:rPr>
              <a:t>dentalcare.com</a:t>
            </a:r>
            <a:r>
              <a:rPr lang="en-US" sz="1200" i="0" dirty="0">
                <a:solidFill>
                  <a:schemeClr val="dk1"/>
                </a:solidFill>
                <a:latin typeface="+mn-lt"/>
                <a:ea typeface="Calibri"/>
                <a:cs typeface="Calibri"/>
                <a:sym typeface="Calibri"/>
              </a:rPr>
              <a:t>, January 29, 2021, https://</a:t>
            </a:r>
            <a:r>
              <a:rPr lang="en-US" sz="1200" i="0" dirty="0" err="1">
                <a:solidFill>
                  <a:schemeClr val="dk1"/>
                </a:solidFill>
                <a:latin typeface="+mn-lt"/>
                <a:ea typeface="Calibri"/>
                <a:cs typeface="Calibri"/>
                <a:sym typeface="Calibri"/>
              </a:rPr>
              <a:t>assets.ctfassets.net</a:t>
            </a:r>
            <a:r>
              <a:rPr lang="en-US" sz="1200" i="0" dirty="0">
                <a:solidFill>
                  <a:schemeClr val="dk1"/>
                </a:solidFill>
                <a:latin typeface="+mn-lt"/>
                <a:ea typeface="Calibri"/>
                <a:cs typeface="Calibri"/>
                <a:sym typeface="Calibri"/>
              </a:rPr>
              <a:t>/u2qv1tdtdbbu/6k08YJRvFXDDNxIMvPe8fD/afc8500392bc74f3d480f54a51270509/ce73_1-29-21.pdf.</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Right Image: John </a:t>
            </a:r>
            <a:r>
              <a:rPr lang="en-US" dirty="0"/>
              <a:t>Featherstone, “Dental caries: A dynamic disease process,” </a:t>
            </a:r>
            <a:r>
              <a:rPr lang="en-US" i="1" dirty="0"/>
              <a:t>Australian Dental Journal</a:t>
            </a:r>
            <a:r>
              <a:rPr lang="en-US" dirty="0"/>
              <a:t>, </a:t>
            </a:r>
            <a:r>
              <a:rPr lang="en-US" i="0" dirty="0"/>
              <a:t>53(</a:t>
            </a:r>
            <a:r>
              <a:rPr lang="en-US" dirty="0"/>
              <a:t>3), (2018) 286–291, https://</a:t>
            </a:r>
            <a:r>
              <a:rPr lang="en-US" dirty="0" err="1"/>
              <a:t>doi.org</a:t>
            </a:r>
            <a:r>
              <a:rPr lang="en-US" dirty="0"/>
              <a:t>/10.1111/j.1834-7819.2008.00064.x.</a:t>
            </a:r>
          </a:p>
        </p:txBody>
      </p:sp>
      <p:sp>
        <p:nvSpPr>
          <p:cNvPr id="4" name="Slide Number Placeholder 3"/>
          <p:cNvSpPr>
            <a:spLocks noGrp="1"/>
          </p:cNvSpPr>
          <p:nvPr>
            <p:ph type="sldNum" sz="quarter" idx="5"/>
          </p:nvPr>
        </p:nvSpPr>
        <p:spPr/>
        <p:txBody>
          <a:bodyPr/>
          <a:lstStyle/>
          <a:p>
            <a:fld id="{A2EC831D-AA7D-6D4B-9E9A-AC97125AEC8A}" type="slidenum">
              <a:rPr lang="en-US" smtClean="0"/>
              <a:t>22</a:t>
            </a:fld>
            <a:endParaRPr lang="en-US"/>
          </a:p>
        </p:txBody>
      </p:sp>
    </p:spTree>
    <p:extLst>
      <p:ext uri="{BB962C8B-B14F-4D97-AF65-F5344CB8AC3E}">
        <p14:creationId xmlns:p14="http://schemas.microsoft.com/office/powerpoint/2010/main" val="1004169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The continuation of the acid challenge leads to increased demineralization of subsurface enamel. This results in the progression of the lesion, advancing deeper under the intact surface layer.</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Calibri"/>
                <a:ea typeface="Calibri"/>
                <a:cs typeface="Calibri"/>
                <a:sym typeface="Calibri"/>
              </a:rPr>
              <a:t>Resource: </a:t>
            </a:r>
            <a:r>
              <a:rPr lang="en-US" sz="1200" dirty="0">
                <a:solidFill>
                  <a:schemeClr val="dk1"/>
                </a:solidFill>
                <a:latin typeface="+mn-lt"/>
                <a:ea typeface="Calibri"/>
                <a:cs typeface="Calibri"/>
                <a:sym typeface="Calibri"/>
              </a:rPr>
              <a:t>Robert V. Faller, “An Update on Demineralization/Remineralization,” </a:t>
            </a:r>
            <a:r>
              <a:rPr lang="en-US" sz="1200" i="1" dirty="0" err="1">
                <a:solidFill>
                  <a:schemeClr val="dk1"/>
                </a:solidFill>
                <a:latin typeface="+mn-lt"/>
                <a:ea typeface="Calibri"/>
                <a:cs typeface="Calibri"/>
                <a:sym typeface="Calibri"/>
              </a:rPr>
              <a:t>dentalcare.com</a:t>
            </a:r>
            <a:r>
              <a:rPr lang="en-US" sz="1200" i="0" dirty="0">
                <a:solidFill>
                  <a:schemeClr val="dk1"/>
                </a:solidFill>
                <a:latin typeface="+mn-lt"/>
                <a:ea typeface="Calibri"/>
                <a:cs typeface="Calibri"/>
                <a:sym typeface="Calibri"/>
              </a:rPr>
              <a:t>, January 29, 2021, https://</a:t>
            </a:r>
            <a:r>
              <a:rPr lang="en-US" sz="1200" i="0" dirty="0" err="1">
                <a:solidFill>
                  <a:schemeClr val="dk1"/>
                </a:solidFill>
                <a:latin typeface="+mn-lt"/>
                <a:ea typeface="Calibri"/>
                <a:cs typeface="Calibri"/>
                <a:sym typeface="Calibri"/>
              </a:rPr>
              <a:t>assets.ctfassets.net</a:t>
            </a:r>
            <a:r>
              <a:rPr lang="en-US" sz="1200" i="0" dirty="0">
                <a:solidFill>
                  <a:schemeClr val="dk1"/>
                </a:solidFill>
                <a:latin typeface="+mn-lt"/>
                <a:ea typeface="Calibri"/>
                <a:cs typeface="Calibri"/>
                <a:sym typeface="Calibri"/>
              </a:rPr>
              <a:t>/u2qv1tdtdbbu/6k08YJRvFXDDNxIMvPe8fD/afc8500392bc74f3d480f54a51270509/ce73_1-29-21.pdf.</a:t>
            </a:r>
          </a:p>
          <a:p>
            <a:pPr marL="0" lvl="0" indent="0" algn="l" rtl="0">
              <a:spcBef>
                <a:spcPts val="0"/>
              </a:spcBef>
              <a:spcAft>
                <a:spcPts val="0"/>
              </a:spcAft>
              <a:buNone/>
            </a:pPr>
            <a:endParaRPr dirty="0"/>
          </a:p>
        </p:txBody>
      </p:sp>
      <p:sp>
        <p:nvSpPr>
          <p:cNvPr id="447" name="Google Shape;44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dirty="0">
                <a:solidFill>
                  <a:schemeClr val="dk1"/>
                </a:solidFill>
                <a:latin typeface="Calibri"/>
                <a:ea typeface="Calibri"/>
                <a:cs typeface="Calibri"/>
                <a:sym typeface="Calibri"/>
              </a:rPr>
              <a:t>When plaque is removed, the tooth undergoes distinct changes. After one week, the chalky appearance lessens, and after two weeks, the surface returns to its natural enamel shine. This underscores the significance of regular brushing and flossing, disrupting plaque and altering the mouth's bacterial environment. Saliva, containing essential calcium and phosphate, aids in the tooth’s natural remineralization process. Additionally, consuming fluoridated water helps in this regard because fluoride is known for its ability to prevent and reverse demineralization.</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dk1"/>
                </a:solidFill>
                <a:latin typeface="+mn-lt"/>
                <a:ea typeface="Calibri"/>
                <a:cs typeface="Calibri"/>
                <a:sym typeface="Calibri"/>
              </a:rPr>
              <a:t>Image: </a:t>
            </a:r>
            <a:r>
              <a:rPr lang="en-US" dirty="0"/>
              <a:t>Edwina Kidd and Ola Fejerskov, “Essentials of dental caries,” </a:t>
            </a:r>
            <a:r>
              <a:rPr lang="en-US" i="1" dirty="0"/>
              <a:t>Oxford University Press,</a:t>
            </a:r>
            <a:r>
              <a:rPr lang="en-US" dirty="0"/>
              <a:t> 2016, Figure 1.10.</a:t>
            </a:r>
          </a:p>
          <a:p>
            <a:pPr marL="0" lvl="0" indent="0" algn="l" rtl="0">
              <a:spcBef>
                <a:spcPts val="0"/>
              </a:spcBef>
              <a:spcAft>
                <a:spcPts val="0"/>
              </a:spcAft>
              <a:buNone/>
            </a:pPr>
            <a:endParaRPr b="1" dirty="0"/>
          </a:p>
        </p:txBody>
      </p:sp>
      <p:sp>
        <p:nvSpPr>
          <p:cNvPr id="457" name="Google Shape;45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natural repair process for caries, known as remineralization, relies on the presence of calcium and phosphate in the solution, countering the effects of demineralization. This process builds upon existing crystal remnants, forming new, less soluble minerals. Fluoride aids in this restorative process.</a:t>
            </a:r>
          </a:p>
          <a:p>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Wrap Up: </a:t>
            </a:r>
            <a:r>
              <a:rPr lang="en-US" sz="1200" b="0" i="0" u="none" strike="noStrike" kern="1200" dirty="0">
                <a:solidFill>
                  <a:schemeClr val="tx1"/>
                </a:solidFill>
                <a:effectLst/>
                <a:latin typeface="+mn-lt"/>
                <a:ea typeface="+mn-ea"/>
                <a:cs typeface="+mn-cs"/>
              </a:rPr>
              <a:t>This session covered the biochemical intricacies within biofilms, saliva, and dental tissues, highlighting their influence on oral health. It emphasized the roles of substrates like carbohydrates and bacteria in causing dental caries, along with the protective effects of fluoride, calcium, and phosphate. The discussion also explored plaque formation, microbiome disruption, and the consequences of acidic environments on demineralization, focusing on the significant role of mutans streptococci (MS) in tooth decay. This comprehensive understanding equips you with essential insights for the process of caries.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Image modified from: </a:t>
            </a:r>
            <a:r>
              <a:rPr lang="en-US" sz="1200" b="0" i="0" kern="1200" dirty="0">
                <a:solidFill>
                  <a:schemeClr val="tx1"/>
                </a:solidFill>
                <a:effectLst/>
                <a:latin typeface="+mn-lt"/>
                <a:ea typeface="+mn-ea"/>
                <a:cs typeface="+mn-cs"/>
              </a:rPr>
              <a:t>John </a:t>
            </a:r>
            <a:r>
              <a:rPr lang="en-US" dirty="0"/>
              <a:t>Featherstone, “Dental caries: A dynamic disease process,” </a:t>
            </a:r>
            <a:r>
              <a:rPr lang="en-US" i="1" dirty="0"/>
              <a:t>Australian Dental Journal</a:t>
            </a:r>
            <a:r>
              <a:rPr lang="en-US" dirty="0"/>
              <a:t>, </a:t>
            </a:r>
            <a:r>
              <a:rPr lang="en-US" i="0" dirty="0"/>
              <a:t>53(</a:t>
            </a:r>
            <a:r>
              <a:rPr lang="en-US" dirty="0"/>
              <a:t>3), (2018) 286–291, https://</a:t>
            </a:r>
            <a:r>
              <a:rPr lang="en-US" dirty="0" err="1"/>
              <a:t>doi.org</a:t>
            </a:r>
            <a:r>
              <a:rPr lang="en-US" dirty="0"/>
              <a:t>/10.1111/j.1834-7819.2008.00064.x.</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A410BA5-E037-324B-A239-07AF460C56E8}" type="slidenum">
              <a:rPr lang="en-US" smtClean="0"/>
              <a:t>25</a:t>
            </a:fld>
            <a:endParaRPr lang="en-US"/>
          </a:p>
        </p:txBody>
      </p:sp>
    </p:spTree>
    <p:extLst>
      <p:ext uri="{BB962C8B-B14F-4D97-AF65-F5344CB8AC3E}">
        <p14:creationId xmlns:p14="http://schemas.microsoft.com/office/powerpoint/2010/main" val="3111909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flowchart provides an overview of the caries process, outlining the demineralization caused by acids produced by cariogenic bacteria, followed by subsequent remineralization to establish a low solubility surface on the crystals. Partially demineralized apatite crystals can regrow to their original size, particularly when fluoride is present. The formation of entirely new crystals is uncommon. If the objective is to facilitate remineralization, it is not recommended to remove the intact surface layer; you will use that layer to </a:t>
            </a:r>
            <a:r>
              <a:rPr lang="en-US" sz="1200" b="0" i="0" kern="1200" dirty="0" err="1">
                <a:solidFill>
                  <a:schemeClr val="tx1"/>
                </a:solidFill>
                <a:effectLst/>
                <a:latin typeface="+mn-lt"/>
                <a:ea typeface="+mn-ea"/>
                <a:cs typeface="+mn-cs"/>
              </a:rPr>
              <a:t>remineralize</a:t>
            </a:r>
            <a:r>
              <a:rPr lang="en-US" sz="1200" b="0" i="0" kern="1200" dirty="0">
                <a:solidFill>
                  <a:schemeClr val="tx1"/>
                </a:solidFill>
                <a:effectLst/>
                <a:latin typeface="+mn-lt"/>
                <a:ea typeface="+mn-ea"/>
                <a:cs typeface="+mn-cs"/>
              </a:rPr>
              <a:t> the tooth.</a:t>
            </a:r>
          </a:p>
          <a:p>
            <a:endParaRPr lang="en-US" sz="1200" b="0" i="0" kern="1200" dirty="0">
              <a:solidFill>
                <a:schemeClr val="tx1"/>
              </a:solidFill>
              <a:effectLst/>
              <a:latin typeface="+mn-lt"/>
              <a:ea typeface="+mn-ea"/>
              <a:cs typeface="+mn-cs"/>
            </a:endParaRPr>
          </a:p>
          <a:p>
            <a:r>
              <a:rPr lang="en-US" dirty="0"/>
              <a:t>Image modified from: </a:t>
            </a:r>
            <a:r>
              <a:rPr lang="en-US" sz="1200" b="0" i="0" kern="1200" dirty="0">
                <a:solidFill>
                  <a:schemeClr val="tx1"/>
                </a:solidFill>
                <a:effectLst/>
                <a:latin typeface="+mn-lt"/>
                <a:ea typeface="+mn-ea"/>
                <a:cs typeface="+mn-cs"/>
              </a:rPr>
              <a:t>John </a:t>
            </a:r>
            <a:r>
              <a:rPr lang="en-US" dirty="0"/>
              <a:t>Featherstone, “Dental caries: A dynamic disease process,” </a:t>
            </a:r>
            <a:r>
              <a:rPr lang="en-US" i="1" dirty="0"/>
              <a:t>Australian Dental Journal</a:t>
            </a:r>
            <a:r>
              <a:rPr lang="en-US" dirty="0"/>
              <a:t>, </a:t>
            </a:r>
            <a:r>
              <a:rPr lang="en-US" i="0" dirty="0"/>
              <a:t>53(</a:t>
            </a:r>
            <a:r>
              <a:rPr lang="en-US" dirty="0"/>
              <a:t>3), (2018) 286–291, https://</a:t>
            </a:r>
            <a:r>
              <a:rPr lang="en-US" dirty="0" err="1"/>
              <a:t>doi.org</a:t>
            </a:r>
            <a:r>
              <a:rPr lang="en-US" dirty="0"/>
              <a:t>/10.1111/j.1834-7819.2008.00064.x.</a:t>
            </a:r>
          </a:p>
        </p:txBody>
      </p:sp>
      <p:sp>
        <p:nvSpPr>
          <p:cNvPr id="4" name="Slide Number Placeholder 3"/>
          <p:cNvSpPr>
            <a:spLocks noGrp="1"/>
          </p:cNvSpPr>
          <p:nvPr>
            <p:ph type="sldNum" sz="quarter" idx="5"/>
          </p:nvPr>
        </p:nvSpPr>
        <p:spPr/>
        <p:txBody>
          <a:bodyPr/>
          <a:lstStyle/>
          <a:p>
            <a:fld id="{A2EC831D-AA7D-6D4B-9E9A-AC97125AEC8A}" type="slidenum">
              <a:rPr lang="en-US" smtClean="0"/>
              <a:t>26</a:t>
            </a:fld>
            <a:endParaRPr lang="en-US"/>
          </a:p>
        </p:txBody>
      </p:sp>
    </p:spTree>
    <p:extLst>
      <p:ext uri="{BB962C8B-B14F-4D97-AF65-F5344CB8AC3E}">
        <p14:creationId xmlns:p14="http://schemas.microsoft.com/office/powerpoint/2010/main" val="3189062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vote by a raise of hands among the learners on which form of apatite they think is least soluble.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Reference: </a:t>
            </a:r>
            <a:r>
              <a:rPr lang="en-US" dirty="0"/>
              <a:t>Marise Oliveira and Herman Mansur, “Synthetic tooth enamel: SEM characterization of a fluoride hydroxyapatite coating for dentistry applications,” </a:t>
            </a:r>
            <a:r>
              <a:rPr lang="en-US" i="1" dirty="0"/>
              <a:t>Materials Research</a:t>
            </a:r>
            <a:r>
              <a:rPr lang="en-US" dirty="0"/>
              <a:t>, </a:t>
            </a:r>
            <a:r>
              <a:rPr lang="en-US" i="1" dirty="0"/>
              <a:t>10</a:t>
            </a:r>
            <a:r>
              <a:rPr lang="en-US" dirty="0"/>
              <a:t>(2), 115–118 (April 12, 2007), https://</a:t>
            </a:r>
            <a:r>
              <a:rPr lang="en-US" dirty="0" err="1"/>
              <a:t>doi.org</a:t>
            </a:r>
            <a:r>
              <a:rPr lang="en-US" dirty="0"/>
              <a:t>/10.1590/S1516-14392007000200004.</a:t>
            </a:r>
          </a:p>
          <a:p>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27</a:t>
            </a:fld>
            <a:endParaRPr lang="en-US"/>
          </a:p>
        </p:txBody>
      </p:sp>
    </p:spTree>
    <p:extLst>
      <p:ext uri="{BB962C8B-B14F-4D97-AF65-F5344CB8AC3E}">
        <p14:creationId xmlns:p14="http://schemas.microsoft.com/office/powerpoint/2010/main" val="39854885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number three. </a:t>
            </a:r>
            <a:r>
              <a:rPr lang="en-US" sz="1200" b="0" i="0" kern="1200" dirty="0">
                <a:solidFill>
                  <a:schemeClr val="tx1"/>
                </a:solidFill>
                <a:effectLst/>
                <a:latin typeface="+mn-lt"/>
                <a:ea typeface="+mn-ea"/>
                <a:cs typeface="+mn-cs"/>
              </a:rPr>
              <a:t>The third option is the least soluble, known as fluorapatite. The most soluble is the first one, carbonated apatite, whereas the second one, hydroxyapatite, is comparatively less soluble.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Reference</a:t>
            </a:r>
            <a:r>
              <a:rPr lang="en-US" sz="1200" b="0" i="0" kern="1200" dirty="0">
                <a:solidFill>
                  <a:schemeClr val="tx1"/>
                </a:solidFill>
                <a:effectLst/>
                <a:latin typeface="+mn-lt"/>
                <a:ea typeface="+mn-ea"/>
                <a:cs typeface="+mn-cs"/>
              </a:rPr>
              <a:t>: </a:t>
            </a:r>
            <a:r>
              <a:rPr lang="en-US" dirty="0"/>
              <a:t>Marise Oliveira and Herman Mansur, “Synthetic tooth enamel: SEM characterization of a fluoride hydroxyapatite coating for dentistry applications,” </a:t>
            </a:r>
            <a:r>
              <a:rPr lang="en-US" i="1" dirty="0"/>
              <a:t>Materials Research</a:t>
            </a:r>
            <a:r>
              <a:rPr lang="en-US" dirty="0"/>
              <a:t>, </a:t>
            </a:r>
            <a:r>
              <a:rPr lang="en-US" i="1" dirty="0"/>
              <a:t>10</a:t>
            </a:r>
            <a:r>
              <a:rPr lang="en-US" dirty="0"/>
              <a:t>(2), 115–118 (April 12, 2007), https://</a:t>
            </a:r>
            <a:r>
              <a:rPr lang="en-US" dirty="0" err="1"/>
              <a:t>doi.org</a:t>
            </a:r>
            <a:r>
              <a:rPr lang="en-US" dirty="0"/>
              <a:t>/10.1590/S1516-14392007000200004.</a:t>
            </a:r>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28</a:t>
            </a:fld>
            <a:endParaRPr lang="en-US"/>
          </a:p>
        </p:txBody>
      </p:sp>
    </p:spTree>
    <p:extLst>
      <p:ext uri="{BB962C8B-B14F-4D97-AF65-F5344CB8AC3E}">
        <p14:creationId xmlns:p14="http://schemas.microsoft.com/office/powerpoint/2010/main" val="18095522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diagram represents a caries classification system, providing an alternative perspective on distinguishing between cavitated and non-cavitated lesions. Caries is classified as non-cavitated until reaching the stage denoted as D3, where a clinically detectable lesion appears in the dentin. Beyond this point, it is deemed cavitated.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Our goal in dentistry is to detect lesions as early as possible D1 or before and provide preventative therapies at that time.</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B3048"/>
                </a:solidFill>
                <a:latin typeface="Calibri" panose="020F0502020204030204" pitchFamily="34" charset="0"/>
                <a:cs typeface="Calibri" panose="020F0502020204030204" pitchFamily="34" charset="0"/>
              </a:rPr>
              <a:t>Image modified from: </a:t>
            </a:r>
            <a:r>
              <a:rPr lang="en-US" dirty="0"/>
              <a:t>Nigel Pitts, “Diagnostic tools and measurements — impact on appropriate care,” </a:t>
            </a:r>
            <a:r>
              <a:rPr lang="en-US" i="1" dirty="0"/>
              <a:t>Community dentistry and oral epidemiology</a:t>
            </a:r>
            <a:r>
              <a:rPr lang="en-US" dirty="0"/>
              <a:t>, </a:t>
            </a:r>
            <a:r>
              <a:rPr lang="en-US" i="0" dirty="0"/>
              <a:t>25(1), </a:t>
            </a:r>
            <a:r>
              <a:rPr lang="en-US" dirty="0"/>
              <a:t>24–35 (May 29, 2006), https://</a:t>
            </a:r>
            <a:r>
              <a:rPr lang="en-US" dirty="0" err="1"/>
              <a:t>doi.org</a:t>
            </a:r>
            <a:r>
              <a:rPr lang="en-US" dirty="0"/>
              <a:t>/10.1111/j.1600-0528.1997.tb00896.x.</a:t>
            </a:r>
            <a:endParaRPr lang="en-US" dirty="0">
              <a:solidFill>
                <a:srgbClr val="4B3048"/>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29</a:t>
            </a:fld>
            <a:endParaRPr lang="en-US"/>
          </a:p>
        </p:txBody>
      </p:sp>
    </p:spTree>
    <p:extLst>
      <p:ext uri="{BB962C8B-B14F-4D97-AF65-F5344CB8AC3E}">
        <p14:creationId xmlns:p14="http://schemas.microsoft.com/office/powerpoint/2010/main" val="1435039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8EFD4-6992-1374-77BC-0D4A4742B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55A0B-4509-D069-1D19-91B6DAEE62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CC57CC-2AC4-BF20-32AC-E4F56AE78D9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Dental caries requires specific conditions: biofilm bacteria, fermentable carbohydrates, a susceptible tooth surface, and inadequate protective factors such as saliva and fluoride. However, these elements alone do not create a lesion. What drives disease is the mechanism. When biofilm bacteria metabolize carbohydrates, they produce acids. These acids lower the pH below the critical threshold, increasing enamel solubility. If repeated acid challenges cause mineral loss to exceed mineral repair, net demineralization occurs over time, and a clinical lesion develops.</a:t>
            </a:r>
          </a:p>
        </p:txBody>
      </p:sp>
      <p:sp>
        <p:nvSpPr>
          <p:cNvPr id="4" name="Slide Number Placeholder 3">
            <a:extLst>
              <a:ext uri="{FF2B5EF4-FFF2-40B4-BE49-F238E27FC236}">
                <a16:creationId xmlns:a16="http://schemas.microsoft.com/office/drawing/2014/main" id="{14439578-DD66-A4A8-600C-601C77E89C81}"/>
              </a:ext>
            </a:extLst>
          </p:cNvPr>
          <p:cNvSpPr>
            <a:spLocks noGrp="1"/>
          </p:cNvSpPr>
          <p:nvPr>
            <p:ph type="sldNum" sz="quarter" idx="5"/>
          </p:nvPr>
        </p:nvSpPr>
        <p:spPr/>
        <p:txBody>
          <a:bodyPr/>
          <a:lstStyle/>
          <a:p>
            <a:fld id="{A2EC831D-AA7D-6D4B-9E9A-AC97125AEC8A}" type="slidenum">
              <a:rPr lang="en-US" smtClean="0"/>
              <a:t>3</a:t>
            </a:fld>
            <a:endParaRPr lang="en-US"/>
          </a:p>
        </p:txBody>
      </p:sp>
    </p:spTree>
    <p:extLst>
      <p:ext uri="{BB962C8B-B14F-4D97-AF65-F5344CB8AC3E}">
        <p14:creationId xmlns:p14="http://schemas.microsoft.com/office/powerpoint/2010/main" val="7431315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a:extLst>
            <a:ext uri="{FF2B5EF4-FFF2-40B4-BE49-F238E27FC236}">
              <a16:creationId xmlns:a16="http://schemas.microsoft.com/office/drawing/2014/main" id="{BED172D5-F243-6EA0-94A6-F96F3199CA8A}"/>
            </a:ext>
          </a:extLst>
        </p:cNvPr>
        <p:cNvGrpSpPr/>
        <p:nvPr/>
      </p:nvGrpSpPr>
      <p:grpSpPr>
        <a:xfrm>
          <a:off x="0" y="0"/>
          <a:ext cx="0" cy="0"/>
          <a:chOff x="0" y="0"/>
          <a:chExt cx="0" cy="0"/>
        </a:xfrm>
      </p:grpSpPr>
      <p:sp>
        <p:nvSpPr>
          <p:cNvPr id="426" name="Google Shape;426;p17:notes">
            <a:extLst>
              <a:ext uri="{FF2B5EF4-FFF2-40B4-BE49-F238E27FC236}">
                <a16:creationId xmlns:a16="http://schemas.microsoft.com/office/drawing/2014/main" id="{2016B206-D803-A895-6826-F1B79A9B39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7:notes">
            <a:extLst>
              <a:ext uri="{FF2B5EF4-FFF2-40B4-BE49-F238E27FC236}">
                <a16:creationId xmlns:a16="http://schemas.microsoft.com/office/drawing/2014/main" id="{C162A820-975B-6E6F-B6F9-AFE2D694898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dirty="0">
                <a:solidFill>
                  <a:schemeClr val="dk1"/>
                </a:solidFill>
                <a:latin typeface="Calibri"/>
                <a:ea typeface="Calibri"/>
                <a:cs typeface="Calibri"/>
                <a:sym typeface="Calibri"/>
              </a:rPr>
              <a:t>Interventions and prevention are necessary from both dental professionals and individuals to combat dental caries, which can manifest as a chronic disease progressing slowly in most cases. Without proper treatment, the condition can lead to the gradual destruction of the tooth.</a:t>
            </a:r>
          </a:p>
          <a:p>
            <a:pPr marL="0" lvl="0" indent="0" algn="l" rtl="0">
              <a:spcBef>
                <a:spcPts val="0"/>
              </a:spcBef>
              <a:spcAft>
                <a:spcPts val="0"/>
              </a:spcAft>
              <a:buNone/>
            </a:pPr>
            <a:endParaRPr lang="en-US" sz="1200" b="0" i="0" dirty="0">
              <a:solidFill>
                <a:schemeClr val="dk1"/>
              </a:solidFill>
              <a:latin typeface="Calibri"/>
              <a:cs typeface="Calibri"/>
              <a:sym typeface="Calibri"/>
            </a:endParaRPr>
          </a:p>
          <a:p>
            <a:pPr marL="0" lvl="0" indent="0">
              <a:lnSpc>
                <a:spcPct val="100000"/>
              </a:lnSpc>
            </a:pPr>
            <a:r>
              <a:rPr lang="en-US" dirty="0">
                <a:latin typeface="+mn-lt"/>
                <a:ea typeface="Calibri"/>
                <a:cs typeface="Calibri"/>
                <a:sym typeface="Calibri"/>
              </a:rPr>
              <a:t>Image: “</a:t>
            </a:r>
            <a:r>
              <a:rPr lang="en-US" dirty="0"/>
              <a:t>Oral Health in America: Advances and Challenges,” </a:t>
            </a:r>
            <a:r>
              <a:rPr lang="en-US" i="1" dirty="0"/>
              <a:t>National Institute of Dental and Craniofacial Research (US), </a:t>
            </a:r>
            <a:r>
              <a:rPr lang="en-US" i="0" dirty="0"/>
              <a:t>2021, </a:t>
            </a:r>
            <a:r>
              <a:rPr lang="en-US" dirty="0">
                <a:hlinkClick r:id="rId3"/>
              </a:rPr>
              <a:t>https://www.ncbi.nlm.nih.gov/books/NBK578299/figure/ch3.fig8/</a:t>
            </a:r>
            <a:r>
              <a:rPr lang="en-US" dirty="0"/>
              <a:t>.</a:t>
            </a:r>
          </a:p>
          <a:p>
            <a:pPr marL="0" lvl="0" indent="0" algn="l" rtl="0">
              <a:spcBef>
                <a:spcPts val="0"/>
              </a:spcBef>
              <a:spcAft>
                <a:spcPts val="0"/>
              </a:spcAft>
              <a:buNone/>
            </a:pPr>
            <a:endParaRPr dirty="0"/>
          </a:p>
        </p:txBody>
      </p:sp>
      <p:sp>
        <p:nvSpPr>
          <p:cNvPr id="428" name="Google Shape;428;p17:notes">
            <a:extLst>
              <a:ext uri="{FF2B5EF4-FFF2-40B4-BE49-F238E27FC236}">
                <a16:creationId xmlns:a16="http://schemas.microsoft.com/office/drawing/2014/main" id="{DFF0F89A-579E-4D10-EF42-042194E3537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2103156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the pH falls below 5.5, dental enamel begins to dissolve. This dissolution is primarily attributed to the acidic byproducts generated by the degradation of lower molecular weight sugars, along with the chemical erosion of the dental hard tissues. The acids sourced from various origins or mechanical wear can also contribute to the dissolution of the dental hard tissues.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Left image: James Hamilton, Joseph Dennison, Kenneth Stoffers, William Gregory, and Kathleen Welch, “Early treatment of incipient carious lesions: A two-year clinical evaluation,” </a:t>
            </a:r>
            <a:r>
              <a:rPr lang="en-US" i="1" dirty="0"/>
              <a:t>The Journal of the American Dental Association</a:t>
            </a:r>
            <a:r>
              <a:rPr lang="en-US" dirty="0"/>
              <a:t>, </a:t>
            </a:r>
            <a:r>
              <a:rPr lang="en-US" i="0" dirty="0"/>
              <a:t>133</a:t>
            </a:r>
            <a:r>
              <a:rPr lang="en-US" dirty="0"/>
              <a:t>(12), 1643–1651 (December 2002), https://</a:t>
            </a:r>
            <a:r>
              <a:rPr lang="en-US" dirty="0" err="1"/>
              <a:t>doi.org</a:t>
            </a:r>
            <a:r>
              <a:rPr lang="en-US" dirty="0"/>
              <a:t>/10.14219/jada.archive.2002.0114.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image: A. Lussi, N. Schlueter, E. </a:t>
            </a:r>
            <a:r>
              <a:rPr lang="en-US" dirty="0" err="1"/>
              <a:t>Rakhmatullina</a:t>
            </a:r>
            <a:r>
              <a:rPr lang="en-US" dirty="0"/>
              <a:t>, C. Ganss, “Dental Erosion — An Overview with Emphasis on Chemical and Histopathological Aspects,” </a:t>
            </a:r>
            <a:r>
              <a:rPr lang="en-US" i="1" dirty="0"/>
              <a:t>Caries Research,</a:t>
            </a:r>
            <a:r>
              <a:rPr lang="en-US" dirty="0"/>
              <a:t> 45 (Suppl. 1): 2–12 (May 31, 2011), </a:t>
            </a:r>
            <a:r>
              <a:rPr lang="en-US" sz="1200" b="0" i="0" u="sng" kern="1200" dirty="0">
                <a:solidFill>
                  <a:schemeClr val="tx1"/>
                </a:solidFill>
                <a:effectLst/>
                <a:latin typeface="+mn-lt"/>
                <a:ea typeface="+mn-ea"/>
                <a:cs typeface="+mn-cs"/>
                <a:hlinkClick r:id="rId3"/>
              </a:rPr>
              <a:t>https://doi.org/10.1159/000325915</a:t>
            </a:r>
            <a:r>
              <a:rPr lang="en-US" sz="1200" b="0" i="0" u="sng"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31</a:t>
            </a:fld>
            <a:endParaRPr lang="en-US"/>
          </a:p>
        </p:txBody>
      </p:sp>
    </p:spTree>
    <p:extLst>
      <p:ext uri="{BB962C8B-B14F-4D97-AF65-F5344CB8AC3E}">
        <p14:creationId xmlns:p14="http://schemas.microsoft.com/office/powerpoint/2010/main" val="3860618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32</a:t>
            </a:fld>
            <a:endParaRPr lang="en-US"/>
          </a:p>
        </p:txBody>
      </p:sp>
    </p:spTree>
    <p:extLst>
      <p:ext uri="{BB962C8B-B14F-4D97-AF65-F5344CB8AC3E}">
        <p14:creationId xmlns:p14="http://schemas.microsoft.com/office/powerpoint/2010/main" val="3595077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410BA5-E037-324B-A239-07AF460C56E8}" type="slidenum">
              <a:rPr lang="en-US" smtClean="0"/>
              <a:t>33</a:t>
            </a:fld>
            <a:endParaRPr lang="en-US"/>
          </a:p>
        </p:txBody>
      </p:sp>
    </p:spTree>
    <p:extLst>
      <p:ext uri="{BB962C8B-B14F-4D97-AF65-F5344CB8AC3E}">
        <p14:creationId xmlns:p14="http://schemas.microsoft.com/office/powerpoint/2010/main" val="298219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rPr>
              <a:t>This diagram represents each step of oral biofilm formation. </a:t>
            </a:r>
            <a:endParaRPr lang="en-US" dirty="0">
              <a:effectLst/>
            </a:endParaRPr>
          </a:p>
          <a:p>
            <a:r>
              <a:rPr lang="en-US" sz="1200" dirty="0">
                <a:effectLst/>
                <a:latin typeface="Calibri" panose="020F0502020204030204" pitchFamily="34" charset="0"/>
              </a:rPr>
              <a:t>(A) Pellicle formation: When glycoproteins found in saliva attach to a clean tooth surface, a thin film develops, termed the </a:t>
            </a:r>
            <a:r>
              <a:rPr lang="en-US" sz="1200" i="1" dirty="0">
                <a:effectLst/>
                <a:latin typeface="Calibri" panose="020F0502020204030204" pitchFamily="34" charset="0"/>
              </a:rPr>
              <a:t>acquired pellicle</a:t>
            </a:r>
            <a:r>
              <a:rPr lang="en-US" sz="1200" dirty="0">
                <a:effectLst/>
                <a:latin typeface="Calibri" panose="020F0502020204030204" pitchFamily="34" charset="0"/>
              </a:rPr>
              <a:t>. Once a tooth is cleaned, the acquired pellicle forms within 20 minutes. </a:t>
            </a:r>
            <a:endParaRPr lang="en-US" dirty="0">
              <a:effectLst/>
            </a:endParaRPr>
          </a:p>
          <a:p>
            <a:r>
              <a:rPr lang="en-US" sz="1200" dirty="0">
                <a:effectLst/>
                <a:latin typeface="Calibri" panose="020F0502020204030204" pitchFamily="34" charset="0"/>
              </a:rPr>
              <a:t>(B) Initial adhesion: Initial colonizers, aka pioneer bacteria, naturally found in the mouth recognize the binding sites of proteins present in the acquired pellicle and attach to them. This process occurs within hours and the adhesion is reversible. </a:t>
            </a:r>
          </a:p>
          <a:p>
            <a:endParaRPr lang="en-US" sz="1200" dirty="0">
              <a:effectLst/>
              <a:latin typeface="Calibri" panose="020F0502020204030204" pitchFamily="34" charset="0"/>
            </a:endParaRPr>
          </a:p>
          <a:p>
            <a:r>
              <a:rPr lang="en-US" sz="1200" dirty="0">
                <a:effectLst/>
                <a:latin typeface="Calibri" panose="020F0502020204030204" pitchFamily="34" charset="0"/>
              </a:rPr>
              <a:t>The first step to dental plaque (biofilm) formation is bacterial adherence to the proteinaceous salivary film on the surface of clean teeth by cocci bacteria. Within 12 hours, these pioneer bacteria begin to multiply, and by 24 hours microcolonies have formed. When left undisturbed, these colonies continue to grow and mature, eventually leading to the formation of dental plaque, which is the rough, almost furry coating you can feel on your teeth after an extended period of not brushing.</a:t>
            </a:r>
            <a:r>
              <a:rPr lang="en-US" sz="1200" dirty="0">
                <a:effectLst/>
                <a:latin typeface="+mn-lt"/>
              </a:rPr>
              <a:t> </a:t>
            </a:r>
            <a:r>
              <a:rPr lang="en-US" sz="1200" dirty="0">
                <a:effectLst/>
                <a:latin typeface="Calibri" panose="020F0502020204030204" pitchFamily="34" charset="0"/>
              </a:rPr>
              <a:t>The composition, thickness, and rate of growth of this dental plaque varies by individual. </a:t>
            </a:r>
            <a:endParaRPr lang="en-US" dirty="0">
              <a:effectLst/>
            </a:endParaRPr>
          </a:p>
          <a:p>
            <a:endParaRPr lang="en-US" sz="1200" dirty="0">
              <a:effectLst/>
              <a:latin typeface="Calibri" panose="020F0502020204030204" pitchFamily="34" charset="0"/>
            </a:endParaRPr>
          </a:p>
          <a:p>
            <a:r>
              <a:rPr lang="en-US" sz="1200" dirty="0">
                <a:effectLst/>
                <a:latin typeface="Calibri" panose="020F0502020204030204" pitchFamily="34" charset="0"/>
              </a:rPr>
              <a:t>(C) Maturation: Different bacterial species co-aggregate into micro-colonies depending on resource requirements. Therefore, different levels of the biofilm have different bacterial species. </a:t>
            </a:r>
            <a:endParaRPr lang="en-US" dirty="0">
              <a:effectLst/>
            </a:endParaRPr>
          </a:p>
          <a:p>
            <a:r>
              <a:rPr lang="en-US" sz="1200" dirty="0">
                <a:effectLst/>
                <a:latin typeface="Calibri" panose="020F0502020204030204" pitchFamily="34" charset="0"/>
              </a:rPr>
              <a:t>(D) Dispersion: Bacteria disperse from the biofilm surface and spread to colonize a new site in the oral cavity. The formation of the acquired pellicle and subsequent biofilm formation and maturation are not restricted to one tooth/ surface. In short, the plaque bacteria would not be able to grow on the tooth surface without the presence of the acquired pellicle. </a:t>
            </a:r>
          </a:p>
          <a:p>
            <a:endParaRPr lang="en-US" sz="1200" dirty="0">
              <a:effectLst/>
              <a:latin typeface="Calibri" panose="020F0502020204030204" pitchFamily="34" charset="0"/>
            </a:endParaRPr>
          </a:p>
          <a:p>
            <a:r>
              <a:rPr lang="en-US" sz="1200" dirty="0">
                <a:effectLst/>
                <a:latin typeface="Calibri" panose="020F0502020204030204" pitchFamily="34" charset="0"/>
              </a:rPr>
              <a:t>Summary: </a:t>
            </a:r>
            <a:r>
              <a:rPr lang="en-US" sz="1200" b="0" i="0" kern="1200" dirty="0">
                <a:solidFill>
                  <a:schemeClr val="tx1"/>
                </a:solidFill>
                <a:effectLst/>
                <a:latin typeface="+mn-lt"/>
                <a:ea typeface="+mn-ea"/>
                <a:cs typeface="+mn-cs"/>
              </a:rPr>
              <a:t>Plaque development initiates with the formation of a pellicle, a natural coating on the teeth where bacteria can attach. Managing the microbiome is key to prevent the survival of harmful pathogens in acidic conditions. The progression of plaque involves initial adhesion, maturation, and dispersion, resulting in a more intricate and diverse microbial environment, regardless of the acidity levels. Unlike the previous assumption that plaque inevitably leads to disease, certain individuals, such as older adults or special care patients with significant plaque accumulation, ample calcium and phosphate, and healthy saliva, may not experience tooth decay. However, the presence of an acidic environment can indeed contribute to the development of caries.</a:t>
            </a:r>
            <a:endParaRPr lang="en-US" dirty="0">
              <a:effectLst/>
            </a:endParaRPr>
          </a:p>
          <a:p>
            <a:endParaRPr lang="en-US" sz="1200" dirty="0">
              <a:effectLst/>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Reference: </a:t>
            </a:r>
            <a:r>
              <a:rPr lang="en-US" dirty="0" err="1"/>
              <a:t>Ruijie</a:t>
            </a:r>
            <a:r>
              <a:rPr lang="en-US" dirty="0"/>
              <a:t> Huang, </a:t>
            </a:r>
            <a:r>
              <a:rPr lang="en-US" dirty="0" err="1"/>
              <a:t>Mingyun</a:t>
            </a:r>
            <a:r>
              <a:rPr lang="en-US" dirty="0"/>
              <a:t> Li, and Richard L. Gregory, </a:t>
            </a:r>
            <a:r>
              <a:rPr lang="en-US" dirty="0">
                <a:latin typeface="Calibri" panose="020F0502020204030204" pitchFamily="34" charset="0"/>
              </a:rPr>
              <a:t>“Bacterial interactions in dental biofilm,” </a:t>
            </a:r>
            <a:r>
              <a:rPr lang="en-US" i="1" dirty="0"/>
              <a:t>Virulence</a:t>
            </a:r>
            <a:r>
              <a:rPr lang="en-US" dirty="0"/>
              <a:t>, </a:t>
            </a:r>
            <a:r>
              <a:rPr lang="en-US" i="0" dirty="0"/>
              <a:t>2(5), 435–444 </a:t>
            </a:r>
            <a:r>
              <a:rPr lang="en-US" dirty="0"/>
              <a:t>(2011), </a:t>
            </a:r>
            <a:r>
              <a:rPr lang="en-US" dirty="0">
                <a:hlinkClick r:id="rId3"/>
              </a:rPr>
              <a:t>https://doi.org/10.4161/viru.2.5.16140</a:t>
            </a:r>
            <a:r>
              <a:rPr lang="en-US" i="1" dirty="0"/>
              <a:t>.</a:t>
            </a:r>
            <a:endParaRPr lang="en-US" dirty="0"/>
          </a:p>
          <a:p>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4</a:t>
            </a:fld>
            <a:endParaRPr lang="en-US"/>
          </a:p>
        </p:txBody>
      </p:sp>
    </p:spTree>
    <p:extLst>
      <p:ext uri="{BB962C8B-B14F-4D97-AF65-F5344CB8AC3E}">
        <p14:creationId xmlns:p14="http://schemas.microsoft.com/office/powerpoint/2010/main" val="1742601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rPr>
              <a:t>Dental biofilm is a microbial community living on a tooth surface.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ndParaRPr>
          </a:p>
          <a:p>
            <a:r>
              <a:rPr lang="en-US" sz="1200" dirty="0">
                <a:effectLst/>
                <a:latin typeface="Calibri" panose="020F0502020204030204" pitchFamily="34" charset="0"/>
              </a:rPr>
              <a:t>Ninety-five percent of bacteria in nature exist in a biofilm. Biofilms form on moist surfaces, especially those rich in nutrients. The purpose of the biofilm is to allow bacteria to adhere to a surface and multiply. Throughout a biofilm there are different layers which contain varying levels of nutrients, pH and oxygen, thus making them more suitable for specific bacteria to adapt and survive. These are termed </a:t>
            </a:r>
            <a:r>
              <a:rPr lang="en-US" sz="1200" i="1" dirty="0">
                <a:effectLst/>
                <a:latin typeface="Calibri" panose="020F0502020204030204" pitchFamily="34" charset="0"/>
              </a:rPr>
              <a:t>micro-colonies</a:t>
            </a:r>
            <a:r>
              <a:rPr lang="en-US" sz="1200" dirty="0">
                <a:effectLst/>
                <a:latin typeface="Calibri" panose="020F0502020204030204" pitchFamily="34" charset="0"/>
              </a:rPr>
              <a:t>. Gene regulation allows this adaptation to occur. Between these micro-colonies are fluid channels which allow the passage of nutrients. Think of these channels as a type of circulatory system for the biofilm. </a:t>
            </a:r>
          </a:p>
          <a:p>
            <a:endParaRPr lang="en-US" dirty="0">
              <a:effectLst/>
            </a:endParaRPr>
          </a:p>
          <a:p>
            <a:r>
              <a:rPr lang="en-US" sz="1200" b="0" i="0" kern="1200" dirty="0">
                <a:solidFill>
                  <a:schemeClr val="tx1"/>
                </a:solidFill>
                <a:effectLst/>
                <a:latin typeface="+mn-lt"/>
                <a:ea typeface="+mn-ea"/>
                <a:cs typeface="+mn-cs"/>
              </a:rPr>
              <a:t>Within the biofilm, there exist both organic and inorganic components. The organic materials consist of proteins, polysaccharides, and lipids, while the inorganic elements include calcium, phosphate, sodium, potassium, and fluoride. These essential ions facilitate the remineralization of the tooth structure through a complex network that allows materials from saliva, like calcium and phosphate, to reach the tooth's surface. This surface serves as a platform for primary colonizers, housing a diverse range of approximately 700 microbial species, predominantly bacteria. Notably, in cases of severe lesions, fungi have been found in addition to bacteria. As the plaque persists, the localized bacterial metabolism of ingested carbohydrates leads to the acidification of the surrounding area, promoting the growth of acidogenic bacteria and contributing to the expansion of the plaque. This continuous process of acidification leads to demineralization, creating an environment conducive to the proliferation of acid-tolerant bacteria. Disrupting the biofilm and its bacterial composition prevents such acidification.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metabolic processes of glucose and fructose give rise to sucrose, with glucose leading to the formation of insoluble glucans, and fructose providing energy for bacterial growth, consequently generating lactic acid, which accelerates the demineralization process and ultimately leads to caries.</a:t>
            </a:r>
            <a:endParaRPr lang="en-US" sz="1800" dirty="0">
              <a:effectLst/>
            </a:endParaRPr>
          </a:p>
          <a:p>
            <a:r>
              <a:rPr lang="en-US" sz="1200" dirty="0">
                <a:effectLst/>
                <a:latin typeface="Calibri" panose="020F0502020204030204" pitchFamily="34" charset="0"/>
              </a:rPr>
              <a:t>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Reference: </a:t>
            </a:r>
            <a:r>
              <a:rPr lang="en-US" dirty="0" err="1"/>
              <a:t>Xiuqin</a:t>
            </a:r>
            <a:r>
              <a:rPr lang="en-US" dirty="0"/>
              <a:t> Chen, Eric Banan-Mwine </a:t>
            </a:r>
            <a:r>
              <a:rPr lang="en-US" dirty="0" err="1"/>
              <a:t>Daliri</a:t>
            </a:r>
            <a:r>
              <a:rPr lang="en-US" dirty="0"/>
              <a:t>, Akanksha Tyagi, and </a:t>
            </a:r>
            <a:r>
              <a:rPr lang="en-US" dirty="0" err="1"/>
              <a:t>Deog</a:t>
            </a:r>
            <a:r>
              <a:rPr lang="en-US" dirty="0"/>
              <a:t>-Hwan Oh, “Cariogenic Biofilm: Pathology-Related Phenotypes and Targeted Therapy,” </a:t>
            </a:r>
            <a:r>
              <a:rPr lang="en-US" i="1" dirty="0"/>
              <a:t>Microorganisms</a:t>
            </a:r>
            <a:r>
              <a:rPr lang="en-US" dirty="0"/>
              <a:t>, </a:t>
            </a:r>
            <a:r>
              <a:rPr lang="en-US" sz="1200" b="0" i="0" kern="1200" dirty="0">
                <a:solidFill>
                  <a:schemeClr val="tx1"/>
                </a:solidFill>
                <a:effectLst/>
                <a:latin typeface="+mn-lt"/>
                <a:ea typeface="+mn-ea"/>
                <a:cs typeface="+mn-cs"/>
              </a:rPr>
              <a:t>9(6):1311 (2011),</a:t>
            </a:r>
            <a:r>
              <a:rPr lang="en-US" dirty="0"/>
              <a:t> </a:t>
            </a:r>
            <a:r>
              <a:rPr lang="en-US" dirty="0">
                <a:hlinkClick r:id="rId3"/>
              </a:rPr>
              <a:t>https://doi.org/10.3390/microorganisms9061311</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p:txBody>
      </p:sp>
      <p:sp>
        <p:nvSpPr>
          <p:cNvPr id="4" name="Slide Number Placeholder 3"/>
          <p:cNvSpPr>
            <a:spLocks noGrp="1"/>
          </p:cNvSpPr>
          <p:nvPr>
            <p:ph type="sldNum" sz="quarter" idx="5"/>
          </p:nvPr>
        </p:nvSpPr>
        <p:spPr/>
        <p:txBody>
          <a:bodyPr/>
          <a:lstStyle/>
          <a:p>
            <a:fld id="{A2EC831D-AA7D-6D4B-9E9A-AC97125AEC8A}" type="slidenum">
              <a:rPr lang="en-US" smtClean="0"/>
              <a:t>5</a:t>
            </a:fld>
            <a:endParaRPr lang="en-US"/>
          </a:p>
        </p:txBody>
      </p:sp>
    </p:spTree>
    <p:extLst>
      <p:ext uri="{BB962C8B-B14F-4D97-AF65-F5344CB8AC3E}">
        <p14:creationId xmlns:p14="http://schemas.microsoft.com/office/powerpoint/2010/main" val="51395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Some teeth are more susceptible to caries due to several possible factors. These may include dietary habits, especially sugar consumption, as well as irregularities in enamel surfaces. Other retention sites like pits and fissures can also contribute to increased vulnerability. Heavy colonization by cariogenic bacteria among other family members, often through the sharing of utensils, can lead to heightened transmission of these bacteria. Additionally, genetic and immunological factors might play a role in determining the susceptibility of certain individuals.</a:t>
            </a:r>
          </a:p>
        </p:txBody>
      </p:sp>
      <p:sp>
        <p:nvSpPr>
          <p:cNvPr id="4" name="Slide Number Placeholder 3"/>
          <p:cNvSpPr>
            <a:spLocks noGrp="1"/>
          </p:cNvSpPr>
          <p:nvPr>
            <p:ph type="sldNum" sz="quarter" idx="5"/>
          </p:nvPr>
        </p:nvSpPr>
        <p:spPr/>
        <p:txBody>
          <a:bodyPr/>
          <a:lstStyle/>
          <a:p>
            <a:fld id="{A2EC831D-AA7D-6D4B-9E9A-AC97125AEC8A}" type="slidenum">
              <a:rPr lang="en-US" smtClean="0"/>
              <a:t>6</a:t>
            </a:fld>
            <a:endParaRPr lang="en-US"/>
          </a:p>
        </p:txBody>
      </p:sp>
    </p:spTree>
    <p:extLst>
      <p:ext uri="{BB962C8B-B14F-4D97-AF65-F5344CB8AC3E}">
        <p14:creationId xmlns:p14="http://schemas.microsoft.com/office/powerpoint/2010/main" val="154657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primary culprit behind caries are the mutans streptococci, highly adaptable bacteria thriving in acidic conditions. These acidogenic microbes generate acids capable of dissolving tooth structures and can persist in low pH environments, known as aciduric conditions. They have the capability to produce extracellular glucans, acting like an adhesive or glue, enabling them to firmly attach to various surfaces, including the tooth. They actively participate in the transportation of sugars within their environment.</a:t>
            </a:r>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7</a:t>
            </a:fld>
            <a:endParaRPr lang="en-US"/>
          </a:p>
        </p:txBody>
      </p:sp>
    </p:spTree>
    <p:extLst>
      <p:ext uri="{BB962C8B-B14F-4D97-AF65-F5344CB8AC3E}">
        <p14:creationId xmlns:p14="http://schemas.microsoft.com/office/powerpoint/2010/main" val="4038811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Caries </a:t>
            </a:r>
            <a:r>
              <a:rPr lang="en-US" sz="1200" b="0" i="0" kern="1200" dirty="0">
                <a:solidFill>
                  <a:schemeClr val="tx1"/>
                </a:solidFill>
                <a:effectLst/>
                <a:latin typeface="+mn-lt"/>
                <a:ea typeface="+mn-ea"/>
                <a:cs typeface="+mn-cs"/>
              </a:rPr>
              <a:t>is predominantly influenced by specific cariogenic bacteria. These include </a:t>
            </a:r>
            <a:r>
              <a:rPr lang="en-US" sz="1200" b="0" i="0" u="none" kern="1200" dirty="0">
                <a:solidFill>
                  <a:schemeClr val="tx1"/>
                </a:solidFill>
                <a:effectLst/>
                <a:latin typeface="+mn-lt"/>
                <a:ea typeface="+mn-ea"/>
                <a:cs typeface="+mn-cs"/>
              </a:rPr>
              <a:t>mutans streptococci</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in humans, with </a:t>
            </a:r>
            <a:r>
              <a:rPr lang="en-US" sz="1200" b="0" i="1" kern="1200" dirty="0">
                <a:solidFill>
                  <a:schemeClr val="tx1"/>
                </a:solidFill>
                <a:effectLst/>
                <a:latin typeface="+mn-lt"/>
                <a:ea typeface="+mn-ea"/>
                <a:cs typeface="+mn-cs"/>
              </a:rPr>
              <a:t>Streptococcus mutans </a:t>
            </a:r>
            <a:r>
              <a:rPr lang="en-US" sz="1200" b="0" i="0" kern="1200" dirty="0">
                <a:solidFill>
                  <a:schemeClr val="tx1"/>
                </a:solidFill>
                <a:effectLst/>
                <a:latin typeface="+mn-lt"/>
                <a:ea typeface="+mn-ea"/>
                <a:cs typeface="+mn-cs"/>
              </a:rPr>
              <a:t>being the most prevalent, along with </a:t>
            </a:r>
            <a:r>
              <a:rPr lang="en-US" sz="1200" b="0" i="1" kern="1200" dirty="0">
                <a:solidFill>
                  <a:schemeClr val="tx1"/>
                </a:solidFill>
                <a:effectLst/>
                <a:latin typeface="+mn-lt"/>
                <a:ea typeface="+mn-ea"/>
                <a:cs typeface="+mn-cs"/>
              </a:rPr>
              <a:t>Streptococcus </a:t>
            </a:r>
            <a:r>
              <a:rPr lang="en-US" sz="1200" b="0" i="1" kern="1200" dirty="0" err="1">
                <a:solidFill>
                  <a:schemeClr val="tx1"/>
                </a:solidFill>
                <a:effectLst/>
                <a:latin typeface="+mn-lt"/>
                <a:ea typeface="+mn-ea"/>
                <a:cs typeface="+mn-cs"/>
              </a:rPr>
              <a:t>sobrinus</a:t>
            </a:r>
            <a:r>
              <a:rPr lang="en-US" sz="1200" b="0"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and </a:t>
            </a:r>
            <a:r>
              <a:rPr lang="en-US" sz="1200" b="0" i="1" kern="1200" dirty="0">
                <a:solidFill>
                  <a:schemeClr val="tx1"/>
                </a:solidFill>
                <a:effectLst/>
                <a:latin typeface="+mn-lt"/>
                <a:ea typeface="+mn-ea"/>
                <a:cs typeface="+mn-cs"/>
              </a:rPr>
              <a:t>Streptococcus </a:t>
            </a:r>
            <a:r>
              <a:rPr lang="en-US" sz="1200" b="0" i="1" kern="1200" dirty="0" err="1">
                <a:solidFill>
                  <a:schemeClr val="tx1"/>
                </a:solidFill>
                <a:effectLst/>
                <a:latin typeface="+mn-lt"/>
                <a:ea typeface="+mn-ea"/>
                <a:cs typeface="+mn-cs"/>
              </a:rPr>
              <a:t>crecitus</a:t>
            </a:r>
            <a:r>
              <a:rPr lang="en-US" sz="1200" b="0" i="0" kern="1200" dirty="0">
                <a:solidFill>
                  <a:schemeClr val="tx1"/>
                </a:solidFill>
                <a:effectLst/>
                <a:latin typeface="+mn-lt"/>
                <a:ea typeface="+mn-ea"/>
                <a:cs typeface="+mn-cs"/>
              </a:rPr>
              <a:t>. Additionally, lactobacilli and various types of candida contribute to the decay process.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Michiyo Matsumoto-Nakano, ”Dental Caries,” </a:t>
            </a:r>
            <a:r>
              <a:rPr lang="en-US" i="1" dirty="0"/>
              <a:t>Reference Module in Biomedical Sciences</a:t>
            </a:r>
            <a:r>
              <a:rPr lang="en-US" i="0" dirty="0"/>
              <a:t>, (</a:t>
            </a:r>
            <a:r>
              <a:rPr lang="en-US" dirty="0"/>
              <a:t>2014), </a:t>
            </a:r>
            <a:r>
              <a:rPr lang="en-US" dirty="0">
                <a:hlinkClick r:id="rId3"/>
              </a:rPr>
              <a:t>https://doi.org/10.1016/B978-0-12-801238-3.00001-5</a:t>
            </a:r>
            <a:r>
              <a:rPr lang="en-US" dirty="0"/>
              <a:t>.</a:t>
            </a:r>
          </a:p>
          <a:p>
            <a:endParaRPr lang="en-US" dirty="0"/>
          </a:p>
        </p:txBody>
      </p:sp>
      <p:sp>
        <p:nvSpPr>
          <p:cNvPr id="4" name="Slide Number Placeholder 3"/>
          <p:cNvSpPr>
            <a:spLocks noGrp="1"/>
          </p:cNvSpPr>
          <p:nvPr>
            <p:ph type="sldNum" sz="quarter" idx="5"/>
          </p:nvPr>
        </p:nvSpPr>
        <p:spPr/>
        <p:txBody>
          <a:bodyPr/>
          <a:lstStyle/>
          <a:p>
            <a:fld id="{A2EC831D-AA7D-6D4B-9E9A-AC97125AEC8A}" type="slidenum">
              <a:rPr lang="en-US" smtClean="0"/>
              <a:t>8</a:t>
            </a:fld>
            <a:endParaRPr lang="en-US"/>
          </a:p>
        </p:txBody>
      </p:sp>
    </p:spTree>
    <p:extLst>
      <p:ext uri="{BB962C8B-B14F-4D97-AF65-F5344CB8AC3E}">
        <p14:creationId xmlns:p14="http://schemas.microsoft.com/office/powerpoint/2010/main" val="4221408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Here is a visual representation of </a:t>
            </a:r>
            <a:r>
              <a:rPr lang="en-US" sz="1200" b="0" i="1" kern="1200" dirty="0">
                <a:solidFill>
                  <a:schemeClr val="tx1"/>
                </a:solidFill>
                <a:effectLst/>
                <a:latin typeface="+mn-lt"/>
                <a:ea typeface="+mn-ea"/>
                <a:cs typeface="+mn-cs"/>
              </a:rPr>
              <a:t>Streptococcus </a:t>
            </a:r>
            <a:r>
              <a:rPr lang="en-US" sz="1200" b="0" i="1" kern="1200" dirty="0" err="1">
                <a:solidFill>
                  <a:schemeClr val="tx1"/>
                </a:solidFill>
                <a:effectLst/>
                <a:latin typeface="+mn-lt"/>
                <a:ea typeface="+mn-ea"/>
                <a:cs typeface="+mn-cs"/>
              </a:rPr>
              <a:t>mutans</a:t>
            </a:r>
            <a:r>
              <a:rPr lang="en-US" sz="1200" b="0" i="0" kern="1200" dirty="0">
                <a:solidFill>
                  <a:schemeClr val="tx1"/>
                </a:solidFill>
                <a:effectLst/>
                <a:latin typeface="+mn-lt"/>
                <a:ea typeface="+mn-ea"/>
                <a:cs typeface="+mn-cs"/>
              </a:rPr>
              <a:t>, displaying its active cell division, resembling a bubbly, foamy structure. As it produces polysaccharides or glucans, they intertwine, acting as a binding agent, similar to glue, cementing the plaque together.</a:t>
            </a:r>
          </a:p>
          <a:p>
            <a:endParaRPr lang="en-US" sz="1200" b="0" i="0" kern="1200" dirty="0">
              <a:solidFill>
                <a:schemeClr val="tx1"/>
              </a:solidFill>
              <a:effectLst/>
              <a:latin typeface="+mn-lt"/>
              <a:ea typeface="+mn-ea"/>
              <a:cs typeface="+mn-cs"/>
            </a:endParaRPr>
          </a:p>
          <a:p>
            <a:r>
              <a:rPr lang="en-US" dirty="0"/>
              <a:t>Image: </a:t>
            </a:r>
            <a:r>
              <a:rPr lang="en-US" i="1" dirty="0"/>
              <a:t>Public Health Image Library(PHIL</a:t>
            </a:r>
            <a:r>
              <a:rPr lang="en-US" i="0" dirty="0"/>
              <a:t>), (</a:t>
            </a:r>
            <a:r>
              <a:rPr lang="en-US" dirty="0"/>
              <a:t>1975)</a:t>
            </a:r>
            <a:r>
              <a:rPr lang="en-US" i="1" dirty="0"/>
              <a:t>, </a:t>
            </a:r>
            <a:r>
              <a:rPr lang="en-US" dirty="0"/>
              <a:t>https://</a:t>
            </a:r>
            <a:r>
              <a:rPr lang="en-US" dirty="0" err="1"/>
              <a:t>phil.cdc.gov</a:t>
            </a:r>
            <a:r>
              <a:rPr lang="en-US" dirty="0"/>
              <a:t>/</a:t>
            </a:r>
            <a:r>
              <a:rPr lang="en-US" dirty="0" err="1"/>
              <a:t>Details.aspx?pid</a:t>
            </a:r>
            <a:r>
              <a:rPr lang="en-US" dirty="0"/>
              <a:t>=1070.</a:t>
            </a:r>
          </a:p>
          <a:p>
            <a:r>
              <a:rPr lang="en-US" dirty="0"/>
              <a:t>‌</a:t>
            </a:r>
          </a:p>
          <a:p>
            <a:endParaRPr lang="en-US" dirty="0"/>
          </a:p>
          <a:p>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A410BA5-E037-324B-A239-07AF460C56E8}" type="slidenum">
              <a:rPr lang="en-US" smtClean="0"/>
              <a:t>9</a:t>
            </a:fld>
            <a:endParaRPr lang="en-US"/>
          </a:p>
        </p:txBody>
      </p:sp>
    </p:spTree>
    <p:extLst>
      <p:ext uri="{BB962C8B-B14F-4D97-AF65-F5344CB8AC3E}">
        <p14:creationId xmlns:p14="http://schemas.microsoft.com/office/powerpoint/2010/main" val="3138284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6.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6.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6.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19.xml"/><Relationship Id="rId5" Type="http://schemas.openxmlformats.org/officeDocument/2006/relationships/image" Target="../media/image5.png"/><Relationship Id="rId4" Type="http://schemas.openxmlformats.org/officeDocument/2006/relationships/image" Target="../media/image7.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5.png"/><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6.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6.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6.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9.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8.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9.xml"/><Relationship Id="rId6" Type="http://schemas.openxmlformats.org/officeDocument/2006/relationships/image" Target="../media/image4.png"/><Relationship Id="rId5" Type="http://schemas.openxmlformats.org/officeDocument/2006/relationships/image" Target="../media/image10.svg"/><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30.xml"/><Relationship Id="rId6" Type="http://schemas.openxmlformats.org/officeDocument/2006/relationships/image" Target="../media/image4.png"/><Relationship Id="rId5" Type="http://schemas.openxmlformats.org/officeDocument/2006/relationships/image" Target="../media/image11.svg"/><Relationship Id="rId4" Type="http://schemas.openxmlformats.org/officeDocument/2006/relationships/image" Target="../media/image3.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14.svg"/><Relationship Id="rId4"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15.svg"/><Relationship Id="rId4"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6.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6.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5255156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0100"/>
            <a:ext cx="9089516" cy="2019300"/>
          </a:xfrm>
        </p:spPr>
        <p:txBody>
          <a:bodyPr/>
          <a:lstStyle>
            <a:lvl1pPr>
              <a:lnSpc>
                <a:spcPct val="90000"/>
              </a:lnSpc>
              <a:defRPr sz="6800">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676276" y="2819400"/>
            <a:ext cx="10839448" cy="1371599"/>
          </a:xfrm>
        </p:spPr>
        <p:txBody>
          <a:bodyPr/>
          <a:lstStyle>
            <a:lvl1pPr marL="0" indent="0" algn="l">
              <a:buNone/>
              <a:defRPr sz="3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676276" y="4343400"/>
            <a:ext cx="5254625" cy="704850"/>
          </a:xfrm>
        </p:spPr>
        <p:txBody>
          <a:bodyPr/>
          <a:lstStyle>
            <a:lvl1pPr>
              <a:defRPr>
                <a:solidFill>
                  <a:schemeClr val="tx2"/>
                </a:solidFill>
              </a:defRPr>
            </a:lvl1pPr>
          </a:lstStyle>
          <a:p>
            <a:pPr lvl="0"/>
            <a:r>
              <a:rPr lang="en-US" dirty="0"/>
              <a:t>Click to edit date</a:t>
            </a:r>
          </a:p>
        </p:txBody>
      </p:sp>
    </p:spTree>
    <p:extLst>
      <p:ext uri="{BB962C8B-B14F-4D97-AF65-F5344CB8AC3E}">
        <p14:creationId xmlns:p14="http://schemas.microsoft.com/office/powerpoint/2010/main" val="2734912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5755493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42638"/>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318348467"/>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1764898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79"/>
            <a:ext cx="3149600" cy="4260395"/>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3" name="Text Placeholder 3">
            <a:extLst>
              <a:ext uri="{FF2B5EF4-FFF2-40B4-BE49-F238E27FC236}">
                <a16:creationId xmlns:a16="http://schemas.microsoft.com/office/drawing/2014/main" id="{DBE34A8C-692E-584C-9ACB-8B9E24195584}"/>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5" name="TextBox 14">
            <a:extLst>
              <a:ext uri="{FF2B5EF4-FFF2-40B4-BE49-F238E27FC236}">
                <a16:creationId xmlns:a16="http://schemas.microsoft.com/office/drawing/2014/main" id="{7D6514E9-F46E-5546-BFFF-6C5403D2DB11}"/>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14" name="Picture 13">
            <a:extLst>
              <a:ext uri="{FF2B5EF4-FFF2-40B4-BE49-F238E27FC236}">
                <a16:creationId xmlns:a16="http://schemas.microsoft.com/office/drawing/2014/main" id="{C3DCCAC0-DDDC-8E4F-BEBF-BD212ABCB164}"/>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539404295"/>
      </p:ext>
    </p:extLst>
  </p:cSld>
  <p:clrMapOvr>
    <a:masterClrMapping/>
  </p:clrMapOvr>
  <p:extLst>
    <p:ext uri="{DCECCB84-F9BA-43D5-87BE-67443E8EF086}">
      <p15:sldGuideLst xmlns:p15="http://schemas.microsoft.com/office/powerpoint/2012/main">
        <p15:guide id="1" pos="2418">
          <p15:clr>
            <a:srgbClr val="FBAE40"/>
          </p15:clr>
        </p15:guide>
        <p15:guide id="2" pos="2844">
          <p15:clr>
            <a:srgbClr val="FBAE40"/>
          </p15:clr>
        </p15:guide>
        <p15:guide id="3" pos="4834">
          <p15:clr>
            <a:srgbClr val="FBAE40"/>
          </p15:clr>
        </p15:guide>
        <p15:guide id="4" pos="5262">
          <p15:clr>
            <a:srgbClr val="FBAE40"/>
          </p15:clr>
        </p15:guide>
        <p15:guide id="5" pos="429">
          <p15:clr>
            <a:srgbClr val="FBAE40"/>
          </p15:clr>
        </p15:guide>
        <p15:guide id="6" pos="7251">
          <p15:clr>
            <a:srgbClr val="FBAE40"/>
          </p15:clr>
        </p15:guide>
        <p15:guide id="7" orient="horz" pos="916">
          <p15:clr>
            <a:srgbClr val="FBAE40"/>
          </p15:clr>
        </p15:guide>
        <p15:guide id="8" orient="horz" pos="304">
          <p15:clr>
            <a:srgbClr val="FBAE40"/>
          </p15:clr>
        </p15:guide>
        <p15:guide id="9" orient="horz" pos="974">
          <p15:clr>
            <a:srgbClr val="FBAE40"/>
          </p15:clr>
        </p15:guide>
        <p15:guide id="10" orient="horz" pos="3789">
          <p15:clr>
            <a:srgbClr val="FBAE40"/>
          </p15:clr>
        </p15:guide>
        <p15:guide id="12" orient="horz" pos="414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alternat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02979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79"/>
            <a:ext cx="31496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79"/>
            <a:ext cx="6985000" cy="4251517"/>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8" name="Text Placeholder 3">
            <a:extLst>
              <a:ext uri="{FF2B5EF4-FFF2-40B4-BE49-F238E27FC236}">
                <a16:creationId xmlns:a16="http://schemas.microsoft.com/office/drawing/2014/main" id="{C5D95B0A-AFCF-8E47-8231-980049A3FF59}"/>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977276354"/>
      </p:ext>
    </p:extLst>
  </p:cSld>
  <p:clrMapOvr>
    <a:masterClrMapping/>
  </p:clrMapOvr>
  <p:extLst>
    <p:ext uri="{DCECCB84-F9BA-43D5-87BE-67443E8EF086}">
      <p15:sldGuideLst xmlns:p15="http://schemas.microsoft.com/office/powerpoint/2012/main">
        <p15:guide id="1" pos="2418" userDrawn="1">
          <p15:clr>
            <a:srgbClr val="FBAE40"/>
          </p15:clr>
        </p15:guide>
        <p15:guide id="2" pos="2846" userDrawn="1">
          <p15:clr>
            <a:srgbClr val="FBAE40"/>
          </p15:clr>
        </p15:guide>
        <p15:guide id="3" pos="432" userDrawn="1">
          <p15:clr>
            <a:srgbClr val="FBAE40"/>
          </p15:clr>
        </p15:guide>
        <p15:guide id="4" pos="7251" userDrawn="1">
          <p15:clr>
            <a:srgbClr val="FBAE40"/>
          </p15:clr>
        </p15:guide>
        <p15:guide id="5" orient="horz" pos="918" userDrawn="1">
          <p15:clr>
            <a:srgbClr val="FBAE40"/>
          </p15:clr>
        </p15:guide>
        <p15:guide id="6" orient="horz" pos="308" userDrawn="1">
          <p15:clr>
            <a:srgbClr val="FBAE40"/>
          </p15:clr>
        </p15:guide>
        <p15:guide id="7" orient="horz" pos="974" userDrawn="1">
          <p15:clr>
            <a:srgbClr val="FBAE40"/>
          </p15:clr>
        </p15:guide>
        <p15:guide id="8" orient="horz" pos="3792" userDrawn="1">
          <p15:clr>
            <a:srgbClr val="FBAE40"/>
          </p15:clr>
        </p15:guide>
        <p15:guide id="10" orient="horz" pos="41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8615680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p:nvPr>
        </p:nvSpPr>
        <p:spPr>
          <a:xfrm>
            <a:off x="685800" y="1554479"/>
            <a:ext cx="4657724" cy="42426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685800" y="486167"/>
            <a:ext cx="4657725" cy="966701"/>
          </a:xfrm>
        </p:spPr>
        <p:txBody>
          <a:bodyPr/>
          <a:lstStyle/>
          <a:p>
            <a:r>
              <a:rPr lang="en-US" dirty="0"/>
              <a:t>Click to edit title</a:t>
            </a:r>
          </a:p>
        </p:txBody>
      </p:sp>
      <p:sp>
        <p:nvSpPr>
          <p:cNvPr id="8" name="Picture Placeholder 7">
            <a:extLst>
              <a:ext uri="{FF2B5EF4-FFF2-40B4-BE49-F238E27FC236}">
                <a16:creationId xmlns:a16="http://schemas.microsoft.com/office/drawing/2014/main" id="{D4AEBFDB-020C-BA45-BD44-18B5B63448F6}"/>
              </a:ext>
            </a:extLst>
          </p:cNvPr>
          <p:cNvSpPr>
            <a:spLocks noGrp="1"/>
          </p:cNvSpPr>
          <p:nvPr>
            <p:ph type="pic" sz="quarter" idx="11"/>
          </p:nvPr>
        </p:nvSpPr>
        <p:spPr>
          <a:xfrm>
            <a:off x="6096000" y="-1"/>
            <a:ext cx="6096000" cy="6857999"/>
          </a:xfrm>
          <a:solidFill>
            <a:schemeClr val="bg1"/>
          </a:solidFill>
        </p:spPr>
        <p:txBody>
          <a:bodyPr/>
          <a:lstStyle>
            <a:lvl1pPr>
              <a:defRPr>
                <a:solidFill>
                  <a:srgbClr val="FF0000"/>
                </a:solidFill>
              </a:defRPr>
            </a:lvl1pPr>
          </a:lstStyle>
          <a:p>
            <a:r>
              <a:rPr lang="en-US"/>
              <a:t>Click icon to add picture</a:t>
            </a:r>
            <a:endParaRPr lang="en-US" dirty="0"/>
          </a:p>
        </p:txBody>
      </p:sp>
    </p:spTree>
    <p:extLst>
      <p:ext uri="{BB962C8B-B14F-4D97-AF65-F5344CB8AC3E}">
        <p14:creationId xmlns:p14="http://schemas.microsoft.com/office/powerpoint/2010/main" val="3867402642"/>
      </p:ext>
    </p:extLst>
  </p:cSld>
  <p:clrMapOvr>
    <a:masterClrMapping/>
  </p:clrMapOvr>
  <p:extLst>
    <p:ext uri="{DCECCB84-F9BA-43D5-87BE-67443E8EF086}">
      <p15:sldGuideLst xmlns:p15="http://schemas.microsoft.com/office/powerpoint/2012/main">
        <p15:guide id="1" pos="3840" userDrawn="1">
          <p15:clr>
            <a:srgbClr val="FBAE40"/>
          </p15:clr>
        </p15:guide>
        <p15:guide id="2" pos="3366" userDrawn="1">
          <p15:clr>
            <a:srgbClr val="FBAE40"/>
          </p15:clr>
        </p15:guide>
        <p15:guide id="3" pos="429" userDrawn="1">
          <p15:clr>
            <a:srgbClr val="FBAE40"/>
          </p15:clr>
        </p15:guide>
        <p15:guide id="4" orient="horz" pos="918" userDrawn="1">
          <p15:clr>
            <a:srgbClr val="FBAE40"/>
          </p15:clr>
        </p15:guide>
        <p15:guide id="5" orient="horz" pos="305" userDrawn="1">
          <p15:clr>
            <a:srgbClr val="FBAE40"/>
          </p15:clr>
        </p15:guide>
        <p15:guide id="6" orient="horz" pos="974" userDrawn="1">
          <p15:clr>
            <a:srgbClr val="FBAE40"/>
          </p15:clr>
        </p15:guide>
        <p15:guide id="7" orient="horz" pos="3792" userDrawn="1">
          <p15:clr>
            <a:srgbClr val="FBAE40"/>
          </p15:clr>
        </p15:guide>
        <p15:guide id="9" orient="horz" pos="414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6087109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457951" y="1554479"/>
            <a:ext cx="5048249" cy="4260395"/>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72A61A17-3CE4-794D-9056-719C8031E218}"/>
              </a:ext>
            </a:extLst>
          </p:cNvPr>
          <p:cNvSpPr>
            <a:spLocks noGrp="1"/>
          </p:cNvSpPr>
          <p:nvPr>
            <p:ph sz="half" idx="1"/>
          </p:nvPr>
        </p:nvSpPr>
        <p:spPr>
          <a:xfrm>
            <a:off x="685800" y="1554480"/>
            <a:ext cx="5048250" cy="426039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457950" y="1554479"/>
            <a:ext cx="5048249" cy="4260395"/>
          </a:xfrm>
        </p:spPr>
        <p:txBody>
          <a:bodyPr/>
          <a:lstStyle/>
          <a:p>
            <a:r>
              <a:rPr lang="en-US"/>
              <a:t>Click icon to add chart</a:t>
            </a:r>
            <a:endParaRPr lang="en-US" dirty="0"/>
          </a:p>
        </p:txBody>
      </p:sp>
      <p:sp>
        <p:nvSpPr>
          <p:cNvPr id="9" name="Text Placeholder 3">
            <a:extLst>
              <a:ext uri="{FF2B5EF4-FFF2-40B4-BE49-F238E27FC236}">
                <a16:creationId xmlns:a16="http://schemas.microsoft.com/office/drawing/2014/main" id="{CE34E907-8ECD-A247-90F0-8089C11A7453}"/>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290532623"/>
      </p:ext>
    </p:extLst>
  </p:cSld>
  <p:clrMapOvr>
    <a:masterClrMapping/>
  </p:clrMapOvr>
  <p:extLst>
    <p:ext uri="{DCECCB84-F9BA-43D5-87BE-67443E8EF086}">
      <p15:sldGuideLst xmlns:p15="http://schemas.microsoft.com/office/powerpoint/2012/main">
        <p15:guide id="1" pos="4068">
          <p15:clr>
            <a:srgbClr val="FBAE40"/>
          </p15:clr>
        </p15:guide>
        <p15:guide id="2" pos="3612">
          <p15:clr>
            <a:srgbClr val="FBAE40"/>
          </p15:clr>
        </p15:guide>
        <p15:guide id="3" pos="429">
          <p15:clr>
            <a:srgbClr val="FBAE40"/>
          </p15:clr>
        </p15:guide>
        <p15:guide id="4" pos="7251">
          <p15:clr>
            <a:srgbClr val="FBAE40"/>
          </p15:clr>
        </p15:guide>
        <p15:guide id="5" orient="horz" pos="305">
          <p15:clr>
            <a:srgbClr val="FBAE40"/>
          </p15:clr>
        </p15:guide>
        <p15:guide id="6" orient="horz" pos="918">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70605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7B54EDF0-EE16-F249-BE06-487F678FF89B}"/>
              </a:ext>
            </a:extLst>
          </p:cNvPr>
          <p:cNvSpPr/>
          <p:nvPr/>
        </p:nvSpPr>
        <p:spPr>
          <a:xfrm>
            <a:off x="685801" y="1554480"/>
            <a:ext cx="10820400" cy="4242638"/>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85800" y="1554479"/>
            <a:ext cx="10820400" cy="4242639"/>
          </a:xfrm>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864941192"/>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918" userDrawn="1">
          <p15:clr>
            <a:srgbClr val="FBAE40"/>
          </p15:clr>
        </p15:guide>
        <p15:guide id="4" orient="horz" pos="305" userDrawn="1">
          <p15:clr>
            <a:srgbClr val="FBAE40"/>
          </p15:clr>
        </p15:guide>
        <p15:guide id="5" orient="horz" pos="974" userDrawn="1">
          <p15:clr>
            <a:srgbClr val="FBAE40"/>
          </p15:clr>
        </p15:guide>
        <p15:guide id="6" orient="horz" pos="3792" userDrawn="1">
          <p15:clr>
            <a:srgbClr val="FBAE40"/>
          </p15:clr>
        </p15:guide>
        <p15:guide id="8" orient="horz" pos="41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with char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0378513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lvl1pPr>
          </a:lstStyle>
          <a:p>
            <a:r>
              <a:rPr lang="en-US"/>
              <a:t>Click to edit Master title style</a:t>
            </a:r>
            <a:endParaRPr lang="en-US" dirty="0"/>
          </a:p>
        </p:txBody>
      </p:sp>
      <p:sp>
        <p:nvSpPr>
          <p:cNvPr id="6" name="Chart Placeholder 5">
            <a:extLst>
              <a:ext uri="{FF2B5EF4-FFF2-40B4-BE49-F238E27FC236}">
                <a16:creationId xmlns:a16="http://schemas.microsoft.com/office/drawing/2014/main" id="{251225CD-4C36-CB43-A45B-21266AC5A3AD}"/>
              </a:ext>
            </a:extLst>
          </p:cNvPr>
          <p:cNvSpPr>
            <a:spLocks noGrp="1"/>
          </p:cNvSpPr>
          <p:nvPr>
            <p:ph type="chart" sz="quarter" idx="12"/>
          </p:nvPr>
        </p:nvSpPr>
        <p:spPr>
          <a:xfrm>
            <a:off x="690563" y="1554479"/>
            <a:ext cx="10820400" cy="4283614"/>
          </a:xfrm>
        </p:spPr>
        <p:txBody>
          <a:bodyPr/>
          <a:lstStyle/>
          <a:p>
            <a:r>
              <a:rPr lang="en-US"/>
              <a:t>Click icon to add chart</a:t>
            </a:r>
            <a:endParaRPr lang="en-US" dirty="0"/>
          </a:p>
        </p:txBody>
      </p:sp>
      <p:sp>
        <p:nvSpPr>
          <p:cNvPr id="8" name="Text Placeholder 3">
            <a:extLst>
              <a:ext uri="{FF2B5EF4-FFF2-40B4-BE49-F238E27FC236}">
                <a16:creationId xmlns:a16="http://schemas.microsoft.com/office/drawing/2014/main" id="{D9E6ADEF-C73F-4445-99EA-1ADFC12EE67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915264255"/>
      </p:ext>
    </p:extLst>
  </p:cSld>
  <p:clrMapOvr>
    <a:masterClrMapping/>
  </p:clrMapOvr>
  <p:extLst>
    <p:ext uri="{DCECCB84-F9BA-43D5-87BE-67443E8EF086}">
      <p15:sldGuideLst xmlns:p15="http://schemas.microsoft.com/office/powerpoint/2012/main">
        <p15:guide id="1" pos="429">
          <p15:clr>
            <a:srgbClr val="FBAE40"/>
          </p15:clr>
        </p15:guide>
        <p15:guide id="2" pos="7251">
          <p15:clr>
            <a:srgbClr val="FBAE40"/>
          </p15:clr>
        </p15:guide>
        <p15:guide id="3" orient="horz" pos="918">
          <p15:clr>
            <a:srgbClr val="FBAE40"/>
          </p15:clr>
        </p15:guide>
        <p15:guide id="4" orient="horz" pos="305">
          <p15:clr>
            <a:srgbClr val="FBAE40"/>
          </p15:clr>
        </p15:guide>
        <p15:guide id="5" orient="horz" pos="974">
          <p15:clr>
            <a:srgbClr val="FBAE40"/>
          </p15:clr>
        </p15:guide>
        <p15:guide id="6" orient="horz" pos="3792">
          <p15:clr>
            <a:srgbClr val="FBAE40"/>
          </p15:clr>
        </p15:guide>
        <p15:guide id="8" orient="horz" pos="41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3">
            <a:extLst>
              <a:ext uri="{FF2B5EF4-FFF2-40B4-BE49-F238E27FC236}">
                <a16:creationId xmlns:a16="http://schemas.microsoft.com/office/drawing/2014/main" id="{2B43944D-6D92-4F40-BFAA-5B27C8ABD3EB}"/>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381292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orient="horz" pos="305" userDrawn="1">
          <p15:clr>
            <a:srgbClr val="FBAE40"/>
          </p15:clr>
        </p15:guide>
        <p15:guide id="4" orient="horz" pos="918" userDrawn="1">
          <p15:clr>
            <a:srgbClr val="FBAE40"/>
          </p15:clr>
        </p15:guide>
        <p15:guide id="5" orient="horz" pos="3789" userDrawn="1">
          <p15:clr>
            <a:srgbClr val="FBAE40"/>
          </p15:clr>
        </p15:guide>
        <p15:guide id="7" orient="horz" pos="41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only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6" name="Text Placeholder 3">
            <a:extLst>
              <a:ext uri="{FF2B5EF4-FFF2-40B4-BE49-F238E27FC236}">
                <a16:creationId xmlns:a16="http://schemas.microsoft.com/office/drawing/2014/main" id="{314AD9C5-6228-ED44-889E-6904764410D1}"/>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9" name="TextBox 8">
            <a:extLst>
              <a:ext uri="{FF2B5EF4-FFF2-40B4-BE49-F238E27FC236}">
                <a16:creationId xmlns:a16="http://schemas.microsoft.com/office/drawing/2014/main" id="{A27CB764-653A-3D40-A383-E25B1CA34C60}"/>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8" name="Picture 7">
            <a:extLst>
              <a:ext uri="{FF2B5EF4-FFF2-40B4-BE49-F238E27FC236}">
                <a16:creationId xmlns:a16="http://schemas.microsoft.com/office/drawing/2014/main" id="{65C25B89-0A47-6847-B754-E3CA7837F726}"/>
              </a:ext>
            </a:extLst>
          </p:cNvPr>
          <p:cNvPicPr>
            <a:picLocks noChangeAspect="1"/>
          </p:cNvPicPr>
          <p:nvPr userDrawn="1"/>
        </p:nvPicPr>
        <p:blipFill>
          <a:blip r:embed="rId2"/>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795886014"/>
      </p:ext>
    </p:extLst>
  </p:cSld>
  <p:clrMapOvr>
    <a:masterClrMapping/>
  </p:clrMapOvr>
  <p:extLst>
    <p:ext uri="{DCECCB84-F9BA-43D5-87BE-67443E8EF086}">
      <p15:sldGuideLst xmlns:p15="http://schemas.microsoft.com/office/powerpoint/2012/main">
        <p15:guide id="1" pos="7251" userDrawn="1">
          <p15:clr>
            <a:srgbClr val="FBAE40"/>
          </p15:clr>
        </p15:guide>
        <p15:guide id="2" pos="429" userDrawn="1">
          <p15:clr>
            <a:srgbClr val="FBAE40"/>
          </p15:clr>
        </p15:guide>
        <p15:guide id="3" orient="horz" pos="918" userDrawn="1">
          <p15:clr>
            <a:srgbClr val="FBAE40"/>
          </p15:clr>
        </p15:guide>
        <p15:guide id="4" orient="horz" pos="305" userDrawn="1">
          <p15:clr>
            <a:srgbClr val="FBAE40"/>
          </p15:clr>
        </p15:guide>
        <p15:guide id="5" orient="horz" pos="3789" userDrawn="1">
          <p15:clr>
            <a:srgbClr val="FBAE40"/>
          </p15:clr>
        </p15:guide>
        <p15:guide id="7" orient="horz" pos="41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25220057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2"/>
                </a:solidFill>
              </a:defRPr>
            </a:lvl1pPr>
          </a:lstStyle>
          <a:p>
            <a:r>
              <a:rPr lang="en-US" dirty="0"/>
              <a:t>Click to Edit Divider</a:t>
            </a:r>
          </a:p>
        </p:txBody>
      </p:sp>
      <p:sp>
        <p:nvSpPr>
          <p:cNvPr id="4" name="Content Placeholder 3">
            <a:extLst>
              <a:ext uri="{FF2B5EF4-FFF2-40B4-BE49-F238E27FC236}">
                <a16:creationId xmlns:a16="http://schemas.microsoft.com/office/drawing/2014/main" id="{A806201F-83F0-4304-B1F9-B02CCDB0F901}"/>
              </a:ext>
            </a:extLst>
          </p:cNvPr>
          <p:cNvSpPr>
            <a:spLocks noGrp="1"/>
          </p:cNvSpPr>
          <p:nvPr>
            <p:ph sz="quarter" idx="10" hasCustomPrompt="1"/>
          </p:nvPr>
        </p:nvSpPr>
        <p:spPr>
          <a:xfrm>
            <a:off x="763588" y="3789363"/>
            <a:ext cx="10136187" cy="1462087"/>
          </a:xfrm>
        </p:spPr>
        <p:txBody>
          <a:bodyPr/>
          <a:lstStyle>
            <a:lvl1pPr>
              <a:defRPr sz="3600">
                <a:solidFill>
                  <a:schemeClr val="tx2"/>
                </a:solidFill>
              </a:defRPr>
            </a:lvl1pPr>
          </a:lstStyle>
          <a:p>
            <a:pPr lvl="0"/>
            <a:r>
              <a:rPr lang="en-US" dirty="0"/>
              <a:t>Click to edit Subtitle</a:t>
            </a:r>
          </a:p>
        </p:txBody>
      </p:sp>
    </p:spTree>
    <p:extLst>
      <p:ext uri="{BB962C8B-B14F-4D97-AF65-F5344CB8AC3E}">
        <p14:creationId xmlns:p14="http://schemas.microsoft.com/office/powerpoint/2010/main" val="445254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bg>
      <p:bgRef idx="1001">
        <a:schemeClr val="bg2"/>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489424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0100"/>
            <a:ext cx="9089516" cy="2019300"/>
          </a:xfrm>
        </p:spPr>
        <p:txBody>
          <a:bodyPr/>
          <a:lstStyle>
            <a:lvl1pPr>
              <a:lnSpc>
                <a:spcPct val="90000"/>
              </a:lnSpc>
              <a:defRPr sz="6800">
                <a:solidFill>
                  <a:schemeClr val="tx1"/>
                </a:solidFill>
              </a:defRPr>
            </a:lvl1pPr>
          </a:lstStyle>
          <a:p>
            <a:r>
              <a:rPr lang="en-US" dirty="0"/>
              <a:t>Click to Edit Title</a:t>
            </a:r>
          </a:p>
        </p:txBody>
      </p:sp>
      <p:sp>
        <p:nvSpPr>
          <p:cNvPr id="3" name="Subtitle 2"/>
          <p:cNvSpPr>
            <a:spLocks noGrp="1"/>
          </p:cNvSpPr>
          <p:nvPr>
            <p:ph type="subTitle" idx="1" hasCustomPrompt="1"/>
          </p:nvPr>
        </p:nvSpPr>
        <p:spPr>
          <a:xfrm>
            <a:off x="676276" y="2819400"/>
            <a:ext cx="10839448" cy="1371599"/>
          </a:xfrm>
        </p:spPr>
        <p:txBody>
          <a:bodyPr/>
          <a:lstStyle>
            <a:lvl1pPr marL="0" indent="0" algn="l">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57805E39-2073-418B-A986-F392C9B3BE1B}"/>
              </a:ext>
            </a:extLst>
          </p:cNvPr>
          <p:cNvSpPr>
            <a:spLocks noGrp="1"/>
          </p:cNvSpPr>
          <p:nvPr>
            <p:ph type="body" sz="quarter" idx="10" hasCustomPrompt="1"/>
          </p:nvPr>
        </p:nvSpPr>
        <p:spPr>
          <a:xfrm>
            <a:off x="676276" y="4343400"/>
            <a:ext cx="5254625" cy="704850"/>
          </a:xfrm>
        </p:spPr>
        <p:txBody>
          <a:bodyPr/>
          <a:lstStyle>
            <a:lvl1pPr>
              <a:defRPr>
                <a:solidFill>
                  <a:schemeClr val="tx1"/>
                </a:solidFill>
              </a:defRPr>
            </a:lvl1pPr>
          </a:lstStyle>
          <a:p>
            <a:pPr lvl="0"/>
            <a:r>
              <a:rPr lang="en-US" dirty="0"/>
              <a:t>Click to edit date</a:t>
            </a:r>
          </a:p>
        </p:txBody>
      </p:sp>
      <p:pic>
        <p:nvPicPr>
          <p:cNvPr id="6" name="Picture 5">
            <a:extLst>
              <a:ext uri="{FF2B5EF4-FFF2-40B4-BE49-F238E27FC236}">
                <a16:creationId xmlns:a16="http://schemas.microsoft.com/office/drawing/2014/main" id="{C2CB8D2B-0080-194E-8F31-E630E9CA43B7}"/>
              </a:ext>
            </a:extLst>
          </p:cNvPr>
          <p:cNvPicPr>
            <a:picLocks noChangeAspect="1"/>
          </p:cNvPicPr>
          <p:nvPr userDrawn="1"/>
        </p:nvPicPr>
        <p:blipFill>
          <a:blip r:embed="rId5"/>
          <a:stretch>
            <a:fillRect/>
          </a:stretch>
        </p:blipFill>
        <p:spPr>
          <a:xfrm>
            <a:off x="0" y="5386333"/>
            <a:ext cx="12192000" cy="1471667"/>
          </a:xfrm>
          <a:prstGeom prst="rect">
            <a:avLst/>
          </a:prstGeom>
        </p:spPr>
      </p:pic>
    </p:spTree>
    <p:extLst>
      <p:ext uri="{BB962C8B-B14F-4D97-AF65-F5344CB8AC3E}">
        <p14:creationId xmlns:p14="http://schemas.microsoft.com/office/powerpoint/2010/main" val="297848008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ivider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508536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accent2"/>
                </a:solidFill>
              </a:defRPr>
            </a:lvl1pPr>
          </a:lstStyle>
          <a:p>
            <a:r>
              <a:rPr lang="en-US" dirty="0"/>
              <a:t>Click to Edit Divider</a:t>
            </a:r>
          </a:p>
        </p:txBody>
      </p:sp>
      <p:sp>
        <p:nvSpPr>
          <p:cNvPr id="4" name="Content Placeholder 3">
            <a:extLst>
              <a:ext uri="{FF2B5EF4-FFF2-40B4-BE49-F238E27FC236}">
                <a16:creationId xmlns:a16="http://schemas.microsoft.com/office/drawing/2014/main" id="{AE250DA8-42F8-45FD-9083-3FD90963044A}"/>
              </a:ext>
            </a:extLst>
          </p:cNvPr>
          <p:cNvSpPr>
            <a:spLocks noGrp="1"/>
          </p:cNvSpPr>
          <p:nvPr>
            <p:ph sz="quarter" idx="10" hasCustomPrompt="1"/>
          </p:nvPr>
        </p:nvSpPr>
        <p:spPr>
          <a:xfrm>
            <a:off x="763588" y="3789363"/>
            <a:ext cx="10734675" cy="1657350"/>
          </a:xfrm>
        </p:spPr>
        <p:txBody>
          <a:bodyPr/>
          <a:lstStyle>
            <a:lvl1pPr>
              <a:defRPr sz="3600">
                <a:solidFill>
                  <a:schemeClr val="tx2"/>
                </a:solidFill>
              </a:defRPr>
            </a:lvl1pPr>
          </a:lstStyle>
          <a:p>
            <a:pPr lvl="0"/>
            <a:r>
              <a:rPr lang="en-US" dirty="0"/>
              <a:t>Click to edit Subtitle</a:t>
            </a:r>
          </a:p>
        </p:txBody>
      </p:sp>
    </p:spTree>
    <p:extLst>
      <p:ext uri="{BB962C8B-B14F-4D97-AF65-F5344CB8AC3E}">
        <p14:creationId xmlns:p14="http://schemas.microsoft.com/office/powerpoint/2010/main" val="2664721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833506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bg1"/>
                </a:solidFill>
              </a:defRPr>
            </a:lvl1pPr>
          </a:lstStyle>
          <a:p>
            <a:r>
              <a:rPr lang="en-US" dirty="0"/>
              <a:t>Click to Edit Divider</a:t>
            </a:r>
          </a:p>
        </p:txBody>
      </p:sp>
      <p:sp>
        <p:nvSpPr>
          <p:cNvPr id="8" name="TextBox 7">
            <a:extLst>
              <a:ext uri="{FF2B5EF4-FFF2-40B4-BE49-F238E27FC236}">
                <a16:creationId xmlns:a16="http://schemas.microsoft.com/office/drawing/2014/main" id="{C4C0B21A-34FD-434E-AD6A-6FD7FA899829}"/>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4" name="Content Placeholder 3">
            <a:extLst>
              <a:ext uri="{FF2B5EF4-FFF2-40B4-BE49-F238E27FC236}">
                <a16:creationId xmlns:a16="http://schemas.microsoft.com/office/drawing/2014/main" id="{56E1FCE1-4399-4142-8D1B-EC751D53CBD2}"/>
              </a:ext>
            </a:extLst>
          </p:cNvPr>
          <p:cNvSpPr>
            <a:spLocks noGrp="1"/>
          </p:cNvSpPr>
          <p:nvPr>
            <p:ph sz="quarter" idx="10" hasCustomPrompt="1"/>
          </p:nvPr>
        </p:nvSpPr>
        <p:spPr>
          <a:xfrm>
            <a:off x="763588" y="3789363"/>
            <a:ext cx="10664825" cy="1462087"/>
          </a:xfrm>
        </p:spPr>
        <p:txBody>
          <a:bodyPr/>
          <a:lstStyle>
            <a:lvl1pPr>
              <a:defRPr sz="3600">
                <a:solidFill>
                  <a:schemeClr val="bg1"/>
                </a:solidFill>
              </a:defRPr>
            </a:lvl1pPr>
            <a:lvl2pPr>
              <a:buNone/>
              <a:defRPr/>
            </a:lvl2pPr>
          </a:lstStyle>
          <a:p>
            <a:pPr lvl="0"/>
            <a:r>
              <a:rPr lang="en-US" dirty="0"/>
              <a:t>Click to edit Subtitle</a:t>
            </a:r>
          </a:p>
        </p:txBody>
      </p:sp>
      <p:pic>
        <p:nvPicPr>
          <p:cNvPr id="9" name="Picture 8">
            <a:extLst>
              <a:ext uri="{FF2B5EF4-FFF2-40B4-BE49-F238E27FC236}">
                <a16:creationId xmlns:a16="http://schemas.microsoft.com/office/drawing/2014/main" id="{2C0BD4CA-9931-9E4E-BB70-EA84A5F4CE34}"/>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2419999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6010206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tx1"/>
                </a:solidFill>
              </a:defRPr>
            </a:lvl1pPr>
          </a:lstStyle>
          <a:p>
            <a:r>
              <a:rPr lang="en-US" dirty="0"/>
              <a:t>Click to Edit Divider</a:t>
            </a:r>
          </a:p>
        </p:txBody>
      </p:sp>
    </p:spTree>
    <p:extLst>
      <p:ext uri="{BB962C8B-B14F-4D97-AF65-F5344CB8AC3E}">
        <p14:creationId xmlns:p14="http://schemas.microsoft.com/office/powerpoint/2010/main" val="33286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 with image">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4EAD11C-819C-6B4B-90E9-E4EC57663DB4}"/>
              </a:ext>
            </a:extLst>
          </p:cNvPr>
          <p:cNvGraphicFramePr>
            <a:graphicFrameLocks noChangeAspect="1"/>
          </p:cNvGraphicFramePr>
          <p:nvPr>
            <p:custDataLst>
              <p:tags r:id="rId1"/>
            </p:custDataLst>
            <p:extLst>
              <p:ext uri="{D42A27DB-BD31-4B8C-83A1-F6EECF244321}">
                <p14:modId xmlns:p14="http://schemas.microsoft.com/office/powerpoint/2010/main" val="15987588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4EAD11C-819C-6B4B-90E9-E4EC57663DB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47BB59BB-CB13-104E-A23E-FC98C0B84C84}"/>
              </a:ext>
            </a:extLst>
          </p:cNvPr>
          <p:cNvSpPr>
            <a:spLocks noGrp="1"/>
          </p:cNvSpPr>
          <p:nvPr>
            <p:ph type="pic" sz="quarter" idx="10" hasCustomPrompt="1"/>
          </p:nvPr>
        </p:nvSpPr>
        <p:spPr>
          <a:xfrm>
            <a:off x="0" y="0"/>
            <a:ext cx="12191998" cy="68580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9" name="Text Placeholder 6">
            <a:extLst>
              <a:ext uri="{FF2B5EF4-FFF2-40B4-BE49-F238E27FC236}">
                <a16:creationId xmlns:a16="http://schemas.microsoft.com/office/drawing/2014/main" id="{91B6C995-740F-9D43-90F7-B61814D2A326}"/>
              </a:ext>
            </a:extLst>
          </p:cNvPr>
          <p:cNvSpPr>
            <a:spLocks noGrp="1"/>
          </p:cNvSpPr>
          <p:nvPr>
            <p:ph type="body" sz="quarter" idx="11" hasCustomPrompt="1"/>
          </p:nvPr>
        </p:nvSpPr>
        <p:spPr>
          <a:xfrm>
            <a:off x="0" y="0"/>
            <a:ext cx="12191998" cy="68580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title" hasCustomPrompt="1"/>
          </p:nvPr>
        </p:nvSpPr>
        <p:spPr>
          <a:xfrm>
            <a:off x="763059" y="1411287"/>
            <a:ext cx="7315200" cy="2377440"/>
          </a:xfrm>
        </p:spPr>
        <p:txBody>
          <a:bodyPr anchor="t"/>
          <a:lstStyle>
            <a:lvl1pPr algn="l">
              <a:lnSpc>
                <a:spcPct val="100000"/>
              </a:lnSpc>
              <a:defRPr sz="7200" b="0" cap="none">
                <a:solidFill>
                  <a:schemeClr val="accent2"/>
                </a:solidFill>
              </a:defRPr>
            </a:lvl1pPr>
          </a:lstStyle>
          <a:p>
            <a:r>
              <a:rPr lang="en-US" dirty="0"/>
              <a:t>Click to Edit Divider</a:t>
            </a:r>
          </a:p>
        </p:txBody>
      </p:sp>
    </p:spTree>
    <p:extLst>
      <p:ext uri="{BB962C8B-B14F-4D97-AF65-F5344CB8AC3E}">
        <p14:creationId xmlns:p14="http://schemas.microsoft.com/office/powerpoint/2010/main" val="776108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1191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ack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544A32-2950-5840-B535-B41E4F58B975}"/>
              </a:ext>
            </a:extLst>
          </p:cNvPr>
          <p:cNvPicPr>
            <a:picLocks noChangeAspect="1"/>
          </p:cNvPicPr>
          <p:nvPr userDrawn="1"/>
        </p:nvPicPr>
        <p:blipFill>
          <a:blip r:embed="rId2"/>
          <a:stretch>
            <a:fillRect/>
          </a:stretch>
        </p:blipFill>
        <p:spPr>
          <a:xfrm>
            <a:off x="4120361" y="2383747"/>
            <a:ext cx="3943453" cy="1455322"/>
          </a:xfrm>
          <a:prstGeom prst="rect">
            <a:avLst/>
          </a:prstGeom>
        </p:spPr>
      </p:pic>
    </p:spTree>
    <p:extLst>
      <p:ext uri="{BB962C8B-B14F-4D97-AF65-F5344CB8AC3E}">
        <p14:creationId xmlns:p14="http://schemas.microsoft.com/office/powerpoint/2010/main" val="261842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Back page blue">
    <p:bg>
      <p:bgPr>
        <a:solidFill>
          <a:schemeClr val="tx2"/>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3F6D07F-A63F-E542-B09E-E79310F1AB1D}"/>
              </a:ext>
            </a:extLst>
          </p:cNvPr>
          <p:cNvGraphicFramePr>
            <a:graphicFrameLocks noChangeAspect="1"/>
          </p:cNvGraphicFramePr>
          <p:nvPr>
            <p:custDataLst>
              <p:tags r:id="rId1"/>
            </p:custDataLst>
            <p:extLst>
              <p:ext uri="{D42A27DB-BD31-4B8C-83A1-F6EECF244321}">
                <p14:modId xmlns:p14="http://schemas.microsoft.com/office/powerpoint/2010/main" val="2232920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8" name="Object 7" hidden="1">
                        <a:extLst>
                          <a:ext uri="{FF2B5EF4-FFF2-40B4-BE49-F238E27FC236}">
                            <a16:creationId xmlns:a16="http://schemas.microsoft.com/office/drawing/2014/main" id="{C3F6D07F-A63F-E542-B09E-E79310F1AB1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 name="Picture 2" descr="Logo&#10;&#10;Description automatically generated">
            <a:extLst>
              <a:ext uri="{FF2B5EF4-FFF2-40B4-BE49-F238E27FC236}">
                <a16:creationId xmlns:a16="http://schemas.microsoft.com/office/drawing/2014/main" id="{02434B36-8E71-9446-A1BC-5D5BF99F3232}"/>
              </a:ext>
            </a:extLst>
          </p:cNvPr>
          <p:cNvPicPr>
            <a:picLocks noChangeAspect="1"/>
          </p:cNvPicPr>
          <p:nvPr userDrawn="1"/>
        </p:nvPicPr>
        <p:blipFill>
          <a:blip r:embed="rId5"/>
          <a:stretch>
            <a:fillRect/>
          </a:stretch>
        </p:blipFill>
        <p:spPr>
          <a:xfrm>
            <a:off x="4120362" y="2362297"/>
            <a:ext cx="3943452" cy="1455322"/>
          </a:xfrm>
          <a:prstGeom prst="rect">
            <a:avLst/>
          </a:prstGeom>
        </p:spPr>
      </p:pic>
    </p:spTree>
    <p:extLst>
      <p:ext uri="{BB962C8B-B14F-4D97-AF65-F5344CB8AC3E}">
        <p14:creationId xmlns:p14="http://schemas.microsoft.com/office/powerpoint/2010/main" val="57419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con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302371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Picture Placeholder 16">
            <a:extLst>
              <a:ext uri="{FF2B5EF4-FFF2-40B4-BE49-F238E27FC236}">
                <a16:creationId xmlns:a16="http://schemas.microsoft.com/office/drawing/2014/main" id="{05B91738-4B95-2140-9C94-01849D0CBAF5}"/>
              </a:ext>
            </a:extLst>
          </p:cNvPr>
          <p:cNvSpPr>
            <a:spLocks noGrp="1"/>
          </p:cNvSpPr>
          <p:nvPr>
            <p:ph type="pic" sz="quarter" idx="14"/>
          </p:nvPr>
        </p:nvSpPr>
        <p:spPr>
          <a:xfrm>
            <a:off x="683260" y="1546225"/>
            <a:ext cx="2423160" cy="1094189"/>
          </a:xfrm>
        </p:spPr>
        <p:txBody>
          <a:bodyPr/>
          <a:lstStyle>
            <a:lvl1pPr>
              <a:defRPr sz="1200">
                <a:solidFill>
                  <a:srgbClr val="FF0000"/>
                </a:solidFill>
              </a:defRPr>
            </a:lvl1pPr>
          </a:lstStyle>
          <a:p>
            <a:r>
              <a:rPr lang="en-US"/>
              <a:t>Click icon to add picture</a:t>
            </a:r>
            <a:endParaRPr lang="en-US" dirty="0"/>
          </a:p>
        </p:txBody>
      </p:sp>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6" name="Text Placeholder 5">
            <a:extLst>
              <a:ext uri="{FF2B5EF4-FFF2-40B4-BE49-F238E27FC236}">
                <a16:creationId xmlns:a16="http://schemas.microsoft.com/office/drawing/2014/main" id="{D2EE55E4-2AC4-1643-B946-18BF3435E294}"/>
              </a:ext>
            </a:extLst>
          </p:cNvPr>
          <p:cNvSpPr>
            <a:spLocks noGrp="1"/>
          </p:cNvSpPr>
          <p:nvPr>
            <p:ph type="body" sz="quarter" idx="10" hasCustomPrompt="1"/>
          </p:nvPr>
        </p:nvSpPr>
        <p:spPr>
          <a:xfrm>
            <a:off x="685800" y="3133725"/>
            <a:ext cx="2423160" cy="2286000"/>
          </a:xfrm>
        </p:spPr>
        <p:txBody>
          <a:bodyPr/>
          <a:lstStyle>
            <a:lvl1pPr>
              <a:defRPr sz="2200"/>
            </a:lvl1pPr>
          </a:lstStyle>
          <a:p>
            <a:pPr lvl="0"/>
            <a:r>
              <a:rPr lang="en-US" dirty="0"/>
              <a:t>Click to edit text</a:t>
            </a:r>
          </a:p>
        </p:txBody>
      </p:sp>
      <p:sp>
        <p:nvSpPr>
          <p:cNvPr id="12" name="Text Placeholder 5">
            <a:extLst>
              <a:ext uri="{FF2B5EF4-FFF2-40B4-BE49-F238E27FC236}">
                <a16:creationId xmlns:a16="http://schemas.microsoft.com/office/drawing/2014/main" id="{FA8A2AFC-14B9-4E44-807C-AA683A7D1DD4}"/>
              </a:ext>
            </a:extLst>
          </p:cNvPr>
          <p:cNvSpPr>
            <a:spLocks noGrp="1"/>
          </p:cNvSpPr>
          <p:nvPr>
            <p:ph type="body" sz="quarter" idx="11" hasCustomPrompt="1"/>
          </p:nvPr>
        </p:nvSpPr>
        <p:spPr>
          <a:xfrm>
            <a:off x="3486468" y="3133725"/>
            <a:ext cx="2423160" cy="2286000"/>
          </a:xfrm>
        </p:spPr>
        <p:txBody>
          <a:bodyPr/>
          <a:lstStyle>
            <a:lvl1pPr>
              <a:defRPr sz="2200"/>
            </a:lvl1pPr>
          </a:lstStyle>
          <a:p>
            <a:pPr lvl="0"/>
            <a:r>
              <a:rPr lang="en-US" dirty="0"/>
              <a:t>Click to edit text</a:t>
            </a:r>
          </a:p>
        </p:txBody>
      </p:sp>
      <p:sp>
        <p:nvSpPr>
          <p:cNvPr id="13" name="Text Placeholder 5">
            <a:extLst>
              <a:ext uri="{FF2B5EF4-FFF2-40B4-BE49-F238E27FC236}">
                <a16:creationId xmlns:a16="http://schemas.microsoft.com/office/drawing/2014/main" id="{9041BBF7-1139-944E-BB1F-E4A521CA43D1}"/>
              </a:ext>
            </a:extLst>
          </p:cNvPr>
          <p:cNvSpPr>
            <a:spLocks noGrp="1"/>
          </p:cNvSpPr>
          <p:nvPr>
            <p:ph type="body" sz="quarter" idx="12" hasCustomPrompt="1"/>
          </p:nvPr>
        </p:nvSpPr>
        <p:spPr>
          <a:xfrm>
            <a:off x="6287136" y="3133725"/>
            <a:ext cx="2423160" cy="2286000"/>
          </a:xfrm>
        </p:spPr>
        <p:txBody>
          <a:bodyPr/>
          <a:lstStyle>
            <a:lvl1pPr>
              <a:defRPr sz="2200"/>
            </a:lvl1pPr>
          </a:lstStyle>
          <a:p>
            <a:pPr lvl="0"/>
            <a:r>
              <a:rPr lang="en-US" dirty="0"/>
              <a:t>Click to edit text</a:t>
            </a:r>
          </a:p>
        </p:txBody>
      </p:sp>
      <p:sp>
        <p:nvSpPr>
          <p:cNvPr id="14" name="Text Placeholder 5">
            <a:extLst>
              <a:ext uri="{FF2B5EF4-FFF2-40B4-BE49-F238E27FC236}">
                <a16:creationId xmlns:a16="http://schemas.microsoft.com/office/drawing/2014/main" id="{FE708A00-168A-1744-A1FD-95C224DF40D2}"/>
              </a:ext>
            </a:extLst>
          </p:cNvPr>
          <p:cNvSpPr>
            <a:spLocks noGrp="1"/>
          </p:cNvSpPr>
          <p:nvPr>
            <p:ph type="body" sz="quarter" idx="13" hasCustomPrompt="1"/>
          </p:nvPr>
        </p:nvSpPr>
        <p:spPr>
          <a:xfrm>
            <a:off x="9087803" y="3133725"/>
            <a:ext cx="2423160" cy="2286000"/>
          </a:xfrm>
        </p:spPr>
        <p:txBody>
          <a:bodyPr/>
          <a:lstStyle>
            <a:lvl1pPr>
              <a:defRPr sz="2200"/>
            </a:lvl1pPr>
          </a:lstStyle>
          <a:p>
            <a:pPr lvl="0"/>
            <a:r>
              <a:rPr lang="en-US" dirty="0"/>
              <a:t>Click to edit text</a:t>
            </a:r>
          </a:p>
        </p:txBody>
      </p:sp>
      <p:sp>
        <p:nvSpPr>
          <p:cNvPr id="18" name="Picture Placeholder 16">
            <a:extLst>
              <a:ext uri="{FF2B5EF4-FFF2-40B4-BE49-F238E27FC236}">
                <a16:creationId xmlns:a16="http://schemas.microsoft.com/office/drawing/2014/main" id="{82E5E583-0CCC-5749-A61E-8B68166D0C33}"/>
              </a:ext>
            </a:extLst>
          </p:cNvPr>
          <p:cNvSpPr>
            <a:spLocks noGrp="1"/>
          </p:cNvSpPr>
          <p:nvPr>
            <p:ph type="pic" sz="quarter" idx="15"/>
          </p:nvPr>
        </p:nvSpPr>
        <p:spPr>
          <a:xfrm>
            <a:off x="3484774" y="1546225"/>
            <a:ext cx="2423160" cy="1094189"/>
          </a:xfrm>
        </p:spPr>
        <p:txBody>
          <a:bodyPr/>
          <a:lstStyle>
            <a:lvl1pPr>
              <a:defRPr sz="1200">
                <a:solidFill>
                  <a:srgbClr val="FF0000"/>
                </a:solidFill>
              </a:defRPr>
            </a:lvl1pPr>
          </a:lstStyle>
          <a:p>
            <a:r>
              <a:rPr lang="en-US"/>
              <a:t>Click icon to add picture</a:t>
            </a:r>
          </a:p>
        </p:txBody>
      </p:sp>
      <p:sp>
        <p:nvSpPr>
          <p:cNvPr id="19" name="Picture Placeholder 16">
            <a:extLst>
              <a:ext uri="{FF2B5EF4-FFF2-40B4-BE49-F238E27FC236}">
                <a16:creationId xmlns:a16="http://schemas.microsoft.com/office/drawing/2014/main" id="{73B3615F-7B7F-C049-A051-269B92BDA1EA}"/>
              </a:ext>
            </a:extLst>
          </p:cNvPr>
          <p:cNvSpPr>
            <a:spLocks noGrp="1"/>
          </p:cNvSpPr>
          <p:nvPr>
            <p:ph type="pic" sz="quarter" idx="16"/>
          </p:nvPr>
        </p:nvSpPr>
        <p:spPr>
          <a:xfrm>
            <a:off x="6286288" y="1546225"/>
            <a:ext cx="2423160" cy="1094189"/>
          </a:xfrm>
        </p:spPr>
        <p:txBody>
          <a:bodyPr/>
          <a:lstStyle>
            <a:lvl1pPr>
              <a:defRPr sz="1200">
                <a:solidFill>
                  <a:srgbClr val="FF0000"/>
                </a:solidFill>
              </a:defRPr>
            </a:lvl1pPr>
          </a:lstStyle>
          <a:p>
            <a:r>
              <a:rPr lang="en-US"/>
              <a:t>Click icon to add picture</a:t>
            </a:r>
          </a:p>
        </p:txBody>
      </p:sp>
      <p:sp>
        <p:nvSpPr>
          <p:cNvPr id="20" name="Picture Placeholder 16">
            <a:extLst>
              <a:ext uri="{FF2B5EF4-FFF2-40B4-BE49-F238E27FC236}">
                <a16:creationId xmlns:a16="http://schemas.microsoft.com/office/drawing/2014/main" id="{7BED6C5F-628A-634C-A1BE-5BCC177EAC29}"/>
              </a:ext>
            </a:extLst>
          </p:cNvPr>
          <p:cNvSpPr>
            <a:spLocks noGrp="1"/>
          </p:cNvSpPr>
          <p:nvPr>
            <p:ph type="pic" sz="quarter" idx="17"/>
          </p:nvPr>
        </p:nvSpPr>
        <p:spPr>
          <a:xfrm>
            <a:off x="9087803" y="1546225"/>
            <a:ext cx="2423160" cy="1094189"/>
          </a:xfrm>
        </p:spPr>
        <p:txBody>
          <a:bodyPr/>
          <a:lstStyle>
            <a:lvl1pPr>
              <a:defRPr sz="1200">
                <a:solidFill>
                  <a:srgbClr val="FF0000"/>
                </a:solidFill>
              </a:defRPr>
            </a:lvl1pPr>
          </a:lstStyle>
          <a:p>
            <a:r>
              <a:rPr lang="en-US"/>
              <a:t>Click icon to add picture</a:t>
            </a:r>
            <a:endParaRPr lang="en-US" dirty="0"/>
          </a:p>
        </p:txBody>
      </p:sp>
      <p:sp>
        <p:nvSpPr>
          <p:cNvPr id="16" name="Text Placeholder 3">
            <a:extLst>
              <a:ext uri="{FF2B5EF4-FFF2-40B4-BE49-F238E27FC236}">
                <a16:creationId xmlns:a16="http://schemas.microsoft.com/office/drawing/2014/main" id="{08E43F54-A4C7-E048-AEC6-C190217EF53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11729529"/>
      </p:ext>
    </p:extLst>
  </p:cSld>
  <p:clrMapOvr>
    <a:masterClrMapping/>
  </p:clrMapOvr>
  <p:extLst>
    <p:ext uri="{DCECCB84-F9BA-43D5-87BE-67443E8EF086}">
      <p15:sldGuideLst xmlns:p15="http://schemas.microsoft.com/office/powerpoint/2012/main">
        <p15:guide id="1" pos="432" userDrawn="1">
          <p15:clr>
            <a:srgbClr val="FBAE40"/>
          </p15:clr>
        </p15:guide>
        <p15:guide id="2" pos="7251" userDrawn="1">
          <p15:clr>
            <a:srgbClr val="FBAE40"/>
          </p15:clr>
        </p15:guide>
        <p15:guide id="3" orient="horz" pos="918" userDrawn="1">
          <p15:clr>
            <a:srgbClr val="FBAE40"/>
          </p15:clr>
        </p15:guide>
        <p15:guide id="4" orient="horz" pos="974" userDrawn="1">
          <p15:clr>
            <a:srgbClr val="FBAE40"/>
          </p15:clr>
        </p15:guide>
        <p15:guide id="5" orient="horz" pos="305" userDrawn="1">
          <p15:clr>
            <a:srgbClr val="FBAE40"/>
          </p15:clr>
        </p15:guide>
        <p15:guide id="6" pos="1968" userDrawn="1">
          <p15:clr>
            <a:srgbClr val="FBAE40"/>
          </p15:clr>
        </p15:guide>
        <p15:guide id="7" pos="2184" userDrawn="1">
          <p15:clr>
            <a:srgbClr val="FBAE40"/>
          </p15:clr>
        </p15:guide>
        <p15:guide id="8" pos="3720" userDrawn="1">
          <p15:clr>
            <a:srgbClr val="FBAE40"/>
          </p15:clr>
        </p15:guide>
        <p15:guide id="9" pos="3960" userDrawn="1">
          <p15:clr>
            <a:srgbClr val="FBAE40"/>
          </p15:clr>
        </p15:guide>
        <p15:guide id="10" pos="5472" userDrawn="1">
          <p15:clr>
            <a:srgbClr val="FBAE40"/>
          </p15:clr>
        </p15:guide>
        <p15:guide id="11" pos="5712" userDrawn="1">
          <p15:clr>
            <a:srgbClr val="FBAE40"/>
          </p15:clr>
        </p15:guide>
        <p15:guide id="12" orient="horz" pos="1663" userDrawn="1">
          <p15:clr>
            <a:srgbClr val="FBAE40"/>
          </p15:clr>
        </p15:guide>
        <p15:guide id="13" orient="horz" pos="1968" userDrawn="1">
          <p15:clr>
            <a:srgbClr val="FBAE40"/>
          </p15:clr>
        </p15:guide>
        <p15:guide id="15" orient="horz" pos="4145" userDrawn="1">
          <p15:clr>
            <a:srgbClr val="FBAE40"/>
          </p15:clr>
        </p15:guide>
        <p15:guide id="16" orient="horz" pos="3792"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18572048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0"/>
            <a:ext cx="3149600" cy="2752817"/>
          </a:xfrm>
        </p:spPr>
        <p:txBody>
          <a:bodyPr/>
          <a:lstStyle/>
          <a:p>
            <a:pPr lvl="0"/>
            <a:r>
              <a:rPr lang="en-US" dirty="0"/>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52817"/>
          </a:xfrm>
        </p:spPr>
        <p:txBody>
          <a:bodyPr/>
          <a:lstStyle/>
          <a:p>
            <a:pPr lvl="0"/>
            <a:r>
              <a:rPr lang="en-US" dirty="0"/>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52817"/>
          </a:xfrm>
        </p:spPr>
        <p:txBody>
          <a:bodyPr/>
          <a:lstStyle/>
          <a:p>
            <a:pPr lvl="0"/>
            <a:r>
              <a:rPr lang="en-US" dirty="0"/>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tx2"/>
                </a:solidFill>
              </a:defRPr>
            </a:lvl1pPr>
          </a:lstStyle>
          <a:p>
            <a:pPr lvl="0"/>
            <a:r>
              <a:rPr lang="en-US" dirty="0"/>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tx2"/>
                </a:solidFill>
              </a:defRPr>
            </a:lvl1pPr>
          </a:lstStyle>
          <a:p>
            <a:pPr lvl="0"/>
            <a:r>
              <a:rPr lang="en-US" dirty="0"/>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tx2"/>
                </a:solidFill>
              </a:defRPr>
            </a:lvl1pPr>
          </a:lstStyle>
          <a:p>
            <a:pPr lvl="0"/>
            <a:r>
              <a:rPr lang="en-US" dirty="0"/>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3824596383"/>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guide id="13" orient="horz" pos="1968"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Statistics">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8987715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12" name="Text Placeholder 5">
            <a:extLst>
              <a:ext uri="{FF2B5EF4-FFF2-40B4-BE49-F238E27FC236}">
                <a16:creationId xmlns:a16="http://schemas.microsoft.com/office/drawing/2014/main" id="{21177A3D-4A3B-7947-AEC5-B449F32D177A}"/>
              </a:ext>
            </a:extLst>
          </p:cNvPr>
          <p:cNvSpPr>
            <a:spLocks noGrp="1"/>
          </p:cNvSpPr>
          <p:nvPr>
            <p:ph type="body" sz="quarter" idx="12" hasCustomPrompt="1"/>
          </p:nvPr>
        </p:nvSpPr>
        <p:spPr>
          <a:xfrm>
            <a:off x="685800" y="3124201"/>
            <a:ext cx="3149600" cy="2726184"/>
          </a:xfrm>
        </p:spPr>
        <p:txBody>
          <a:bodyPr/>
          <a:lstStyle/>
          <a:p>
            <a:pPr lvl="0"/>
            <a:r>
              <a:rPr lang="en-US" dirty="0"/>
              <a:t>Click to edit text</a:t>
            </a:r>
          </a:p>
        </p:txBody>
      </p:sp>
      <p:sp>
        <p:nvSpPr>
          <p:cNvPr id="13" name="Text Placeholder 5">
            <a:extLst>
              <a:ext uri="{FF2B5EF4-FFF2-40B4-BE49-F238E27FC236}">
                <a16:creationId xmlns:a16="http://schemas.microsoft.com/office/drawing/2014/main" id="{DD277856-EAAC-5045-8D25-579EF6B0A0D5}"/>
              </a:ext>
            </a:extLst>
          </p:cNvPr>
          <p:cNvSpPr>
            <a:spLocks noGrp="1"/>
          </p:cNvSpPr>
          <p:nvPr>
            <p:ph type="body" sz="quarter" idx="13" hasCustomPrompt="1"/>
          </p:nvPr>
        </p:nvSpPr>
        <p:spPr>
          <a:xfrm>
            <a:off x="4521708" y="3124200"/>
            <a:ext cx="3149600" cy="2726185"/>
          </a:xfrm>
        </p:spPr>
        <p:txBody>
          <a:bodyPr/>
          <a:lstStyle/>
          <a:p>
            <a:pPr lvl="0"/>
            <a:r>
              <a:rPr lang="en-US" dirty="0"/>
              <a:t>Click to edit text</a:t>
            </a:r>
          </a:p>
        </p:txBody>
      </p:sp>
      <p:sp>
        <p:nvSpPr>
          <p:cNvPr id="14" name="Text Placeholder 5">
            <a:extLst>
              <a:ext uri="{FF2B5EF4-FFF2-40B4-BE49-F238E27FC236}">
                <a16:creationId xmlns:a16="http://schemas.microsoft.com/office/drawing/2014/main" id="{5AEEC403-2E22-7449-9722-70875FDAAA8B}"/>
              </a:ext>
            </a:extLst>
          </p:cNvPr>
          <p:cNvSpPr>
            <a:spLocks noGrp="1"/>
          </p:cNvSpPr>
          <p:nvPr>
            <p:ph type="body" sz="quarter" idx="14" hasCustomPrompt="1"/>
          </p:nvPr>
        </p:nvSpPr>
        <p:spPr>
          <a:xfrm>
            <a:off x="8357616" y="3124200"/>
            <a:ext cx="3149600" cy="2726185"/>
          </a:xfrm>
        </p:spPr>
        <p:txBody>
          <a:bodyPr/>
          <a:lstStyle/>
          <a:p>
            <a:pPr lvl="0"/>
            <a:r>
              <a:rPr lang="en-US" dirty="0"/>
              <a:t>Click to edit text</a:t>
            </a:r>
          </a:p>
        </p:txBody>
      </p:sp>
      <p:sp>
        <p:nvSpPr>
          <p:cNvPr id="15" name="Text Placeholder 6">
            <a:extLst>
              <a:ext uri="{FF2B5EF4-FFF2-40B4-BE49-F238E27FC236}">
                <a16:creationId xmlns:a16="http://schemas.microsoft.com/office/drawing/2014/main" id="{C8CFE25B-CB8D-2942-8363-87001A496ED7}"/>
              </a:ext>
            </a:extLst>
          </p:cNvPr>
          <p:cNvSpPr>
            <a:spLocks noGrp="1"/>
          </p:cNvSpPr>
          <p:nvPr>
            <p:ph type="body" sz="quarter" idx="15" hasCustomPrompt="1"/>
          </p:nvPr>
        </p:nvSpPr>
        <p:spPr>
          <a:xfrm>
            <a:off x="685800" y="1552576"/>
            <a:ext cx="3149600" cy="1343026"/>
          </a:xfrm>
        </p:spPr>
        <p:txBody>
          <a:bodyPr anchor="t"/>
          <a:lstStyle>
            <a:lvl1pPr algn="ctr">
              <a:defRPr sz="8200">
                <a:solidFill>
                  <a:schemeClr val="accent2"/>
                </a:solidFill>
              </a:defRPr>
            </a:lvl1pPr>
          </a:lstStyle>
          <a:p>
            <a:pPr lvl="0"/>
            <a:r>
              <a:rPr lang="en-US" dirty="0"/>
              <a:t>00%</a:t>
            </a:r>
          </a:p>
        </p:txBody>
      </p:sp>
      <p:sp>
        <p:nvSpPr>
          <p:cNvPr id="16" name="Text Placeholder 6">
            <a:extLst>
              <a:ext uri="{FF2B5EF4-FFF2-40B4-BE49-F238E27FC236}">
                <a16:creationId xmlns:a16="http://schemas.microsoft.com/office/drawing/2014/main" id="{EC71ADF9-E7ED-A84F-A07E-475C447D3F9B}"/>
              </a:ext>
            </a:extLst>
          </p:cNvPr>
          <p:cNvSpPr>
            <a:spLocks noGrp="1"/>
          </p:cNvSpPr>
          <p:nvPr>
            <p:ph type="body" sz="quarter" idx="16" hasCustomPrompt="1"/>
          </p:nvPr>
        </p:nvSpPr>
        <p:spPr>
          <a:xfrm>
            <a:off x="4524375" y="1552576"/>
            <a:ext cx="3149600" cy="1343026"/>
          </a:xfrm>
        </p:spPr>
        <p:txBody>
          <a:bodyPr anchor="t"/>
          <a:lstStyle>
            <a:lvl1pPr algn="ctr">
              <a:defRPr sz="8200">
                <a:solidFill>
                  <a:schemeClr val="accent2"/>
                </a:solidFill>
              </a:defRPr>
            </a:lvl1pPr>
          </a:lstStyle>
          <a:p>
            <a:pPr lvl="0"/>
            <a:r>
              <a:rPr lang="en-US" dirty="0"/>
              <a:t>00%</a:t>
            </a:r>
          </a:p>
        </p:txBody>
      </p:sp>
      <p:sp>
        <p:nvSpPr>
          <p:cNvPr id="17" name="Text Placeholder 6">
            <a:extLst>
              <a:ext uri="{FF2B5EF4-FFF2-40B4-BE49-F238E27FC236}">
                <a16:creationId xmlns:a16="http://schemas.microsoft.com/office/drawing/2014/main" id="{23C59C0B-0B99-8946-A964-B883A7CF6083}"/>
              </a:ext>
            </a:extLst>
          </p:cNvPr>
          <p:cNvSpPr>
            <a:spLocks noGrp="1"/>
          </p:cNvSpPr>
          <p:nvPr>
            <p:ph type="body" sz="quarter" idx="17" hasCustomPrompt="1"/>
          </p:nvPr>
        </p:nvSpPr>
        <p:spPr>
          <a:xfrm>
            <a:off x="8361363" y="1552576"/>
            <a:ext cx="3149600" cy="1343026"/>
          </a:xfrm>
        </p:spPr>
        <p:txBody>
          <a:bodyPr anchor="t"/>
          <a:lstStyle>
            <a:lvl1pPr algn="ctr">
              <a:defRPr sz="8200">
                <a:solidFill>
                  <a:schemeClr val="accent2"/>
                </a:solidFill>
              </a:defRPr>
            </a:lvl1pPr>
          </a:lstStyle>
          <a:p>
            <a:pPr lvl="0"/>
            <a:r>
              <a:rPr lang="en-US" dirty="0"/>
              <a:t>00%</a:t>
            </a:r>
          </a:p>
        </p:txBody>
      </p:sp>
      <p:sp>
        <p:nvSpPr>
          <p:cNvPr id="11" name="Text Placeholder 3">
            <a:extLst>
              <a:ext uri="{FF2B5EF4-FFF2-40B4-BE49-F238E27FC236}">
                <a16:creationId xmlns:a16="http://schemas.microsoft.com/office/drawing/2014/main" id="{C0435EC5-7AF3-ED45-A2D1-126EEFDB6085}"/>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670737002"/>
      </p:ext>
    </p:extLst>
  </p:cSld>
  <p:clrMapOvr>
    <a:masterClrMapping/>
  </p:clrMapOvr>
  <p:extLst>
    <p:ext uri="{DCECCB84-F9BA-43D5-87BE-67443E8EF086}">
      <p15:sldGuideLst xmlns:p15="http://schemas.microsoft.com/office/powerpoint/2012/main">
        <p15:guide id="1" pos="2416">
          <p15:clr>
            <a:srgbClr val="FBAE40"/>
          </p15:clr>
        </p15:guide>
        <p15:guide id="2" pos="2846">
          <p15:clr>
            <a:srgbClr val="FBAE40"/>
          </p15:clr>
        </p15:guide>
        <p15:guide id="3" pos="4834">
          <p15:clr>
            <a:srgbClr val="FBAE40"/>
          </p15:clr>
        </p15:guide>
        <p15:guide id="4" pos="5262">
          <p15:clr>
            <a:srgbClr val="FBAE40"/>
          </p15:clr>
        </p15:guide>
        <p15:guide id="5" pos="428">
          <p15:clr>
            <a:srgbClr val="FBAE40"/>
          </p15:clr>
        </p15:guide>
        <p15:guide id="6" pos="7251">
          <p15:clr>
            <a:srgbClr val="FBAE40"/>
          </p15:clr>
        </p15:guide>
        <p15:guide id="7" orient="horz" pos="306">
          <p15:clr>
            <a:srgbClr val="FBAE40"/>
          </p15:clr>
        </p15:guide>
        <p15:guide id="8" orient="horz" pos="916">
          <p15:clr>
            <a:srgbClr val="FBAE40"/>
          </p15:clr>
        </p15:guide>
        <p15:guide id="9" orient="horz" pos="974">
          <p15:clr>
            <a:srgbClr val="FBAE40"/>
          </p15:clr>
        </p15:guide>
        <p15:guide id="10" orient="horz" pos="3792">
          <p15:clr>
            <a:srgbClr val="FBAE40"/>
          </p15:clr>
        </p15:guide>
        <p15:guide id="12" orient="horz" pos="4148">
          <p15:clr>
            <a:srgbClr val="FBAE40"/>
          </p15:clr>
        </p15:guide>
        <p15:guide id="13" orient="horz" pos="196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0" name="Title 9">
            <a:extLst>
              <a:ext uri="{FF2B5EF4-FFF2-40B4-BE49-F238E27FC236}">
                <a16:creationId xmlns:a16="http://schemas.microsoft.com/office/drawing/2014/main" id="{9EA2F1B1-9452-3B47-A410-6A92F8E7FDE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5039199"/>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4 Statistics">
    <p:bg>
      <p:bgPr>
        <a:solidFill>
          <a:srgbClr val="C3DEF9"/>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E98416-ED3F-DA4E-8DAD-172FB9B1A3D7}"/>
              </a:ext>
            </a:extLst>
          </p:cNvPr>
          <p:cNvGraphicFramePr>
            <a:graphicFrameLocks noChangeAspect="1"/>
          </p:cNvGraphicFramePr>
          <p:nvPr>
            <p:custDataLst>
              <p:tags r:id="rId1"/>
            </p:custDataLst>
            <p:extLst>
              <p:ext uri="{D42A27DB-BD31-4B8C-83A1-F6EECF244321}">
                <p14:modId xmlns:p14="http://schemas.microsoft.com/office/powerpoint/2010/main" val="164809478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2BE98416-ED3F-DA4E-8DAD-172FB9B1A3D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A4B35-07F1-924E-A4FB-E9D9F676503D}"/>
              </a:ext>
            </a:extLst>
          </p:cNvPr>
          <p:cNvSpPr>
            <a:spLocks noGrp="1"/>
          </p:cNvSpPr>
          <p:nvPr>
            <p:ph type="title"/>
          </p:nvPr>
        </p:nvSpPr>
        <p:spPr>
          <a:xfrm>
            <a:off x="685800" y="486167"/>
            <a:ext cx="10820400" cy="966701"/>
          </a:xfrm>
        </p:spPr>
        <p:txBody>
          <a:bodyPr/>
          <a:lstStyle/>
          <a:p>
            <a:r>
              <a:rPr lang="en-US"/>
              <a:t>Click to edit Master title style</a:t>
            </a:r>
          </a:p>
        </p:txBody>
      </p:sp>
      <p:sp>
        <p:nvSpPr>
          <p:cNvPr id="7" name="Text Placeholder 6">
            <a:extLst>
              <a:ext uri="{FF2B5EF4-FFF2-40B4-BE49-F238E27FC236}">
                <a16:creationId xmlns:a16="http://schemas.microsoft.com/office/drawing/2014/main" id="{305A373B-F92F-AD4D-ACB1-2A44B9F69654}"/>
              </a:ext>
            </a:extLst>
          </p:cNvPr>
          <p:cNvSpPr>
            <a:spLocks noGrp="1"/>
          </p:cNvSpPr>
          <p:nvPr>
            <p:ph type="body" sz="quarter" idx="10" hasCustomPrompt="1"/>
          </p:nvPr>
        </p:nvSpPr>
        <p:spPr>
          <a:xfrm>
            <a:off x="3095625" y="1752600"/>
            <a:ext cx="2571749" cy="1188720"/>
          </a:xfrm>
        </p:spPr>
        <p:txBody>
          <a:bodyPr/>
          <a:lstStyle/>
          <a:p>
            <a:pPr lvl="0"/>
            <a:r>
              <a:rPr lang="en-US" dirty="0"/>
              <a:t>Click to edit content</a:t>
            </a:r>
          </a:p>
        </p:txBody>
      </p:sp>
      <p:sp>
        <p:nvSpPr>
          <p:cNvPr id="8" name="Text Placeholder 6">
            <a:extLst>
              <a:ext uri="{FF2B5EF4-FFF2-40B4-BE49-F238E27FC236}">
                <a16:creationId xmlns:a16="http://schemas.microsoft.com/office/drawing/2014/main" id="{7F6735D1-DD43-874F-A02D-C8C48903BB4C}"/>
              </a:ext>
            </a:extLst>
          </p:cNvPr>
          <p:cNvSpPr>
            <a:spLocks noGrp="1"/>
          </p:cNvSpPr>
          <p:nvPr>
            <p:ph type="body" sz="quarter" idx="11" hasCustomPrompt="1"/>
          </p:nvPr>
        </p:nvSpPr>
        <p:spPr>
          <a:xfrm>
            <a:off x="685800" y="1552576"/>
            <a:ext cx="2409825" cy="1343026"/>
          </a:xfrm>
        </p:spPr>
        <p:txBody>
          <a:bodyPr anchor="t"/>
          <a:lstStyle>
            <a:lvl1pPr>
              <a:defRPr sz="8200">
                <a:solidFill>
                  <a:schemeClr val="accent1"/>
                </a:solidFill>
              </a:defRPr>
            </a:lvl1pPr>
          </a:lstStyle>
          <a:p>
            <a:pPr lvl="0"/>
            <a:r>
              <a:rPr lang="en-US" dirty="0"/>
              <a:t>00%</a:t>
            </a:r>
          </a:p>
        </p:txBody>
      </p:sp>
      <p:sp>
        <p:nvSpPr>
          <p:cNvPr id="9" name="Text Placeholder 6">
            <a:extLst>
              <a:ext uri="{FF2B5EF4-FFF2-40B4-BE49-F238E27FC236}">
                <a16:creationId xmlns:a16="http://schemas.microsoft.com/office/drawing/2014/main" id="{A7C01DEE-14A2-DE44-98D6-0BFE7F615DEB}"/>
              </a:ext>
            </a:extLst>
          </p:cNvPr>
          <p:cNvSpPr>
            <a:spLocks noGrp="1"/>
          </p:cNvSpPr>
          <p:nvPr>
            <p:ph type="body" sz="quarter" idx="12" hasCustomPrompt="1"/>
          </p:nvPr>
        </p:nvSpPr>
        <p:spPr>
          <a:xfrm>
            <a:off x="3095625" y="3876675"/>
            <a:ext cx="2571749" cy="1188720"/>
          </a:xfrm>
        </p:spPr>
        <p:txBody>
          <a:bodyPr/>
          <a:lstStyle/>
          <a:p>
            <a:pPr lvl="0"/>
            <a:r>
              <a:rPr lang="en-US" dirty="0"/>
              <a:t>Click to edit content</a:t>
            </a:r>
          </a:p>
        </p:txBody>
      </p:sp>
      <p:sp>
        <p:nvSpPr>
          <p:cNvPr id="10" name="Text Placeholder 6">
            <a:extLst>
              <a:ext uri="{FF2B5EF4-FFF2-40B4-BE49-F238E27FC236}">
                <a16:creationId xmlns:a16="http://schemas.microsoft.com/office/drawing/2014/main" id="{20A6BDAC-0412-8943-B027-07A2B58B9CC1}"/>
              </a:ext>
            </a:extLst>
          </p:cNvPr>
          <p:cNvSpPr>
            <a:spLocks noGrp="1"/>
          </p:cNvSpPr>
          <p:nvPr>
            <p:ph type="body" sz="quarter" idx="13" hasCustomPrompt="1"/>
          </p:nvPr>
        </p:nvSpPr>
        <p:spPr>
          <a:xfrm>
            <a:off x="685800" y="3676651"/>
            <a:ext cx="2409825" cy="1343026"/>
          </a:xfrm>
        </p:spPr>
        <p:txBody>
          <a:bodyPr anchor="t"/>
          <a:lstStyle>
            <a:lvl1pPr>
              <a:defRPr sz="8200">
                <a:solidFill>
                  <a:schemeClr val="accent1"/>
                </a:solidFill>
              </a:defRPr>
            </a:lvl1pPr>
          </a:lstStyle>
          <a:p>
            <a:pPr lvl="0"/>
            <a:r>
              <a:rPr lang="en-US" dirty="0"/>
              <a:t>00%</a:t>
            </a:r>
          </a:p>
        </p:txBody>
      </p:sp>
      <p:sp>
        <p:nvSpPr>
          <p:cNvPr id="11" name="Text Placeholder 6">
            <a:extLst>
              <a:ext uri="{FF2B5EF4-FFF2-40B4-BE49-F238E27FC236}">
                <a16:creationId xmlns:a16="http://schemas.microsoft.com/office/drawing/2014/main" id="{953080F4-ADD6-8B4C-900B-D999C52FCE02}"/>
              </a:ext>
            </a:extLst>
          </p:cNvPr>
          <p:cNvSpPr>
            <a:spLocks noGrp="1"/>
          </p:cNvSpPr>
          <p:nvPr>
            <p:ph type="body" sz="quarter" idx="14" hasCustomPrompt="1"/>
          </p:nvPr>
        </p:nvSpPr>
        <p:spPr>
          <a:xfrm>
            <a:off x="8934451" y="1752600"/>
            <a:ext cx="2571749" cy="1188720"/>
          </a:xfrm>
        </p:spPr>
        <p:txBody>
          <a:bodyPr/>
          <a:lstStyle/>
          <a:p>
            <a:pPr lvl="0"/>
            <a:r>
              <a:rPr lang="en-US" dirty="0"/>
              <a:t>Click to edit content</a:t>
            </a:r>
          </a:p>
        </p:txBody>
      </p:sp>
      <p:sp>
        <p:nvSpPr>
          <p:cNvPr id="12" name="Text Placeholder 6">
            <a:extLst>
              <a:ext uri="{FF2B5EF4-FFF2-40B4-BE49-F238E27FC236}">
                <a16:creationId xmlns:a16="http://schemas.microsoft.com/office/drawing/2014/main" id="{584C6C70-4A44-1042-BE56-7AADBDA24F35}"/>
              </a:ext>
            </a:extLst>
          </p:cNvPr>
          <p:cNvSpPr>
            <a:spLocks noGrp="1"/>
          </p:cNvSpPr>
          <p:nvPr>
            <p:ph type="body" sz="quarter" idx="15" hasCustomPrompt="1"/>
          </p:nvPr>
        </p:nvSpPr>
        <p:spPr>
          <a:xfrm>
            <a:off x="6524626" y="1552576"/>
            <a:ext cx="2409825" cy="1343026"/>
          </a:xfrm>
        </p:spPr>
        <p:txBody>
          <a:bodyPr anchor="t"/>
          <a:lstStyle>
            <a:lvl1pPr>
              <a:defRPr sz="8200">
                <a:solidFill>
                  <a:schemeClr val="accent1"/>
                </a:solidFill>
              </a:defRPr>
            </a:lvl1pPr>
          </a:lstStyle>
          <a:p>
            <a:pPr lvl="0"/>
            <a:r>
              <a:rPr lang="en-US" dirty="0"/>
              <a:t>00%</a:t>
            </a:r>
          </a:p>
        </p:txBody>
      </p:sp>
      <p:sp>
        <p:nvSpPr>
          <p:cNvPr id="13" name="Text Placeholder 6">
            <a:extLst>
              <a:ext uri="{FF2B5EF4-FFF2-40B4-BE49-F238E27FC236}">
                <a16:creationId xmlns:a16="http://schemas.microsoft.com/office/drawing/2014/main" id="{A5C41753-5911-7E4B-961D-22FADC3D56E9}"/>
              </a:ext>
            </a:extLst>
          </p:cNvPr>
          <p:cNvSpPr>
            <a:spLocks noGrp="1"/>
          </p:cNvSpPr>
          <p:nvPr>
            <p:ph type="body" sz="quarter" idx="16" hasCustomPrompt="1"/>
          </p:nvPr>
        </p:nvSpPr>
        <p:spPr>
          <a:xfrm>
            <a:off x="8934451" y="3876675"/>
            <a:ext cx="2571749" cy="1188720"/>
          </a:xfrm>
        </p:spPr>
        <p:txBody>
          <a:bodyPr/>
          <a:lstStyle/>
          <a:p>
            <a:pPr lvl="0"/>
            <a:r>
              <a:rPr lang="en-US" dirty="0"/>
              <a:t>Click to edit content</a:t>
            </a:r>
          </a:p>
        </p:txBody>
      </p:sp>
      <p:sp>
        <p:nvSpPr>
          <p:cNvPr id="14" name="Text Placeholder 6">
            <a:extLst>
              <a:ext uri="{FF2B5EF4-FFF2-40B4-BE49-F238E27FC236}">
                <a16:creationId xmlns:a16="http://schemas.microsoft.com/office/drawing/2014/main" id="{000562E4-0171-C74A-AC57-85230A0231BE}"/>
              </a:ext>
            </a:extLst>
          </p:cNvPr>
          <p:cNvSpPr>
            <a:spLocks noGrp="1"/>
          </p:cNvSpPr>
          <p:nvPr>
            <p:ph type="body" sz="quarter" idx="17" hasCustomPrompt="1"/>
          </p:nvPr>
        </p:nvSpPr>
        <p:spPr>
          <a:xfrm>
            <a:off x="6524626" y="3676651"/>
            <a:ext cx="2409825" cy="1343026"/>
          </a:xfrm>
        </p:spPr>
        <p:txBody>
          <a:bodyPr anchor="t"/>
          <a:lstStyle>
            <a:lvl1pPr>
              <a:defRPr sz="8200">
                <a:solidFill>
                  <a:schemeClr val="accent1"/>
                </a:solidFill>
              </a:defRPr>
            </a:lvl1pPr>
          </a:lstStyle>
          <a:p>
            <a:pPr lvl="0"/>
            <a:r>
              <a:rPr lang="en-US" dirty="0"/>
              <a:t>00%</a:t>
            </a:r>
          </a:p>
        </p:txBody>
      </p:sp>
      <p:sp>
        <p:nvSpPr>
          <p:cNvPr id="15" name="Text Placeholder 3">
            <a:extLst>
              <a:ext uri="{FF2B5EF4-FFF2-40B4-BE49-F238E27FC236}">
                <a16:creationId xmlns:a16="http://schemas.microsoft.com/office/drawing/2014/main" id="{171F6816-DFC3-AB4A-B1D5-6204CF5FE92F}"/>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2132387555"/>
      </p:ext>
    </p:extLst>
  </p:cSld>
  <p:clrMapOvr>
    <a:masterClrMapping/>
  </p:clrMapOvr>
  <p:extLst>
    <p:ext uri="{DCECCB84-F9BA-43D5-87BE-67443E8EF086}">
      <p15:sldGuideLst xmlns:p15="http://schemas.microsoft.com/office/powerpoint/2012/main">
        <p15:guide id="1" pos="429" userDrawn="1">
          <p15:clr>
            <a:srgbClr val="FBAE40"/>
          </p15:clr>
        </p15:guide>
        <p15:guide id="2" pos="7251" userDrawn="1">
          <p15:clr>
            <a:srgbClr val="FBAE40"/>
          </p15:clr>
        </p15:guide>
        <p15:guide id="3" pos="4100" userDrawn="1">
          <p15:clr>
            <a:srgbClr val="FBAE40"/>
          </p15:clr>
        </p15:guide>
        <p15:guide id="4" pos="3575" userDrawn="1">
          <p15:clr>
            <a:srgbClr val="FBAE40"/>
          </p15:clr>
        </p15:guide>
        <p15:guide id="5" orient="horz" pos="4152" userDrawn="1">
          <p15:clr>
            <a:srgbClr val="FBAE40"/>
          </p15:clr>
        </p15:guide>
        <p15:guide id="6" orient="horz" pos="307" userDrawn="1">
          <p15:clr>
            <a:srgbClr val="FBAE40"/>
          </p15:clr>
        </p15:guide>
        <p15:guide id="7" orient="horz" pos="915"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rgbClr val="C3DEF9"/>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161103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0">
              <a:buFont typeface="System Font Regular"/>
              <a:buNone/>
              <a:tabLst/>
              <a:defRPr b="1">
                <a:solidFill>
                  <a:schemeClr val="tx2"/>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quote. Lorem ipsum dolor sit amet, </a:t>
            </a:r>
            <a:r>
              <a:rPr lang="en-US" dirty="0" err="1"/>
              <a:t>consectetuer</a:t>
            </a:r>
            <a:r>
              <a:rPr lang="en-US" dirty="0"/>
              <a:t>.”</a:t>
            </a:r>
          </a:p>
        </p:txBody>
      </p:sp>
    </p:spTree>
    <p:extLst>
      <p:ext uri="{BB962C8B-B14F-4D97-AF65-F5344CB8AC3E}">
        <p14:creationId xmlns:p14="http://schemas.microsoft.com/office/powerpoint/2010/main" val="21087051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41612303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6DC7D2DE-9827-1847-9B57-1998229B544C}"/>
              </a:ext>
            </a:extLst>
          </p:cNvPr>
          <p:cNvSpPr>
            <a:spLocks noGrp="1"/>
          </p:cNvSpPr>
          <p:nvPr>
            <p:ph type="body" sz="quarter" idx="12" hasCustomPrompt="1"/>
          </p:nvPr>
        </p:nvSpPr>
        <p:spPr>
          <a:xfrm>
            <a:off x="685800" y="4162425"/>
            <a:ext cx="4657724" cy="876632"/>
          </a:xfrm>
        </p:spPr>
        <p:txBody>
          <a:bodyPr/>
          <a:lstStyle>
            <a:lvl1pPr marL="9525" indent="-9525">
              <a:buFont typeface="System Font Regular"/>
              <a:buNone/>
              <a:tabLst/>
              <a:defRPr b="1">
                <a:solidFill>
                  <a:schemeClr val="bg1"/>
                </a:solidFill>
              </a:defRPr>
            </a:lvl1pPr>
          </a:lstStyle>
          <a:p>
            <a:pPr lvl="0"/>
            <a:r>
              <a:rPr lang="en-US" dirty="0"/>
              <a:t>Click to edit name</a:t>
            </a:r>
          </a:p>
        </p:txBody>
      </p:sp>
      <p:sp>
        <p:nvSpPr>
          <p:cNvPr id="12" name="Text Placeholder 3">
            <a:extLst>
              <a:ext uri="{FF2B5EF4-FFF2-40B4-BE49-F238E27FC236}">
                <a16:creationId xmlns:a16="http://schemas.microsoft.com/office/drawing/2014/main" id="{617A3446-F8E2-3146-BA41-1032A482FCB9}"/>
              </a:ext>
            </a:extLst>
          </p:cNvPr>
          <p:cNvSpPr>
            <a:spLocks noGrp="1"/>
          </p:cNvSpPr>
          <p:nvPr>
            <p:ph type="body" sz="half" idx="2" hasCustomPrompt="1"/>
          </p:nvPr>
        </p:nvSpPr>
        <p:spPr>
          <a:xfrm>
            <a:off x="495300" y="1638301"/>
            <a:ext cx="6781799" cy="2343150"/>
          </a:xfrm>
        </p:spPr>
        <p:txBody>
          <a:bodyPr/>
          <a:lstStyle>
            <a:lvl1pPr marL="179388" indent="-179388">
              <a:lnSpc>
                <a:spcPct val="100000"/>
              </a:lnSpc>
              <a:buNone/>
              <a:tabLst/>
              <a:defRPr sz="4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quote. Lorem ipsum dolor sit amet, </a:t>
            </a:r>
            <a:r>
              <a:rPr lang="en-US" dirty="0" err="1"/>
              <a:t>consectetuer</a:t>
            </a:r>
            <a:r>
              <a:rPr lang="en-US" dirty="0"/>
              <a:t>.”</a:t>
            </a:r>
          </a:p>
        </p:txBody>
      </p:sp>
      <p:sp>
        <p:nvSpPr>
          <p:cNvPr id="7" name="TextBox 6">
            <a:extLst>
              <a:ext uri="{FF2B5EF4-FFF2-40B4-BE49-F238E27FC236}">
                <a16:creationId xmlns:a16="http://schemas.microsoft.com/office/drawing/2014/main" id="{4FB031E3-F81C-1243-BF01-61FFFCDD7542}"/>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9" name="Picture 8">
            <a:extLst>
              <a:ext uri="{FF2B5EF4-FFF2-40B4-BE49-F238E27FC236}">
                <a16:creationId xmlns:a16="http://schemas.microsoft.com/office/drawing/2014/main" id="{B96C3A00-852F-484A-97E9-46F8B77C4993}"/>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1968286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41649325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3911"/>
            <a:ext cx="6199086" cy="2011680"/>
          </a:xfrm>
        </p:spPr>
        <p:txBody>
          <a:bodyPr/>
          <a:lstStyle>
            <a:lvl1pPr>
              <a:lnSpc>
                <a:spcPct val="90000"/>
              </a:lnSpc>
              <a:defRPr sz="6800">
                <a:solidFill>
                  <a:schemeClr val="tx2"/>
                </a:solidFill>
              </a:defRPr>
            </a:lvl1pPr>
          </a:lstStyle>
          <a:p>
            <a:r>
              <a:rPr lang="en-US" dirty="0"/>
              <a:t>Click to Edit Title</a:t>
            </a:r>
          </a:p>
        </p:txBody>
      </p:sp>
      <p:sp>
        <p:nvSpPr>
          <p:cNvPr id="3" name="Subtitle 2"/>
          <p:cNvSpPr>
            <a:spLocks noGrp="1"/>
          </p:cNvSpPr>
          <p:nvPr>
            <p:ph type="subTitle" idx="1" hasCustomPrompt="1"/>
          </p:nvPr>
        </p:nvSpPr>
        <p:spPr>
          <a:xfrm>
            <a:off x="676276" y="2835404"/>
            <a:ext cx="5486400" cy="1507996"/>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DFA6277B-20C5-423E-B414-405623D31E66}"/>
              </a:ext>
            </a:extLst>
          </p:cNvPr>
          <p:cNvSpPr>
            <a:spLocks noGrp="1"/>
          </p:cNvSpPr>
          <p:nvPr>
            <p:ph type="body" sz="quarter" idx="10" hasCustomPrompt="1"/>
          </p:nvPr>
        </p:nvSpPr>
        <p:spPr>
          <a:xfrm>
            <a:off x="676275" y="4348042"/>
            <a:ext cx="5486400" cy="928687"/>
          </a:xfrm>
        </p:spPr>
        <p:txBody>
          <a:bodyPr/>
          <a:lstStyle>
            <a:lvl1pPr>
              <a:defRPr>
                <a:solidFill>
                  <a:schemeClr val="tx2"/>
                </a:solidFill>
              </a:defRPr>
            </a:lvl1pPr>
          </a:lstStyle>
          <a:p>
            <a:pPr lvl="0"/>
            <a:r>
              <a:rPr lang="en-US" dirty="0"/>
              <a:t>Click to edit date</a:t>
            </a:r>
          </a:p>
        </p:txBody>
      </p:sp>
      <p:pic>
        <p:nvPicPr>
          <p:cNvPr id="17" name="Graphic 16">
            <a:extLst>
              <a:ext uri="{FF2B5EF4-FFF2-40B4-BE49-F238E27FC236}">
                <a16:creationId xmlns:a16="http://schemas.microsoft.com/office/drawing/2014/main" id="{3E4E4144-041D-49AA-9014-C5418974F66D}"/>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20293" r="17591"/>
          <a:stretch/>
        </p:blipFill>
        <p:spPr>
          <a:xfrm>
            <a:off x="6604000" y="-8878"/>
            <a:ext cx="5588000" cy="5404750"/>
          </a:xfrm>
          <a:prstGeom prst="rect">
            <a:avLst/>
          </a:prstGeom>
        </p:spPr>
      </p:pic>
      <p:pic>
        <p:nvPicPr>
          <p:cNvPr id="16" name="Picture 15">
            <a:extLst>
              <a:ext uri="{FF2B5EF4-FFF2-40B4-BE49-F238E27FC236}">
                <a16:creationId xmlns:a16="http://schemas.microsoft.com/office/drawing/2014/main" id="{B7ED1FBB-3271-334A-9467-2D6E9E69AB73}"/>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242012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0766421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797642"/>
            <a:ext cx="7664448" cy="2011680"/>
          </a:xfrm>
        </p:spPr>
        <p:txBody>
          <a:bodyPr/>
          <a:lstStyle>
            <a:lvl1pPr>
              <a:lnSpc>
                <a:spcPct val="90000"/>
              </a:lnSpc>
              <a:defRPr sz="6800">
                <a:solidFill>
                  <a:schemeClr val="tx2"/>
                </a:solidFill>
              </a:defRPr>
            </a:lvl1pPr>
          </a:lstStyle>
          <a:p>
            <a:r>
              <a:rPr lang="en-US" dirty="0"/>
              <a:t>Click to </a:t>
            </a:r>
            <a:br>
              <a:rPr lang="en-US" dirty="0"/>
            </a:br>
            <a:r>
              <a:rPr lang="en-US" dirty="0"/>
              <a:t>Edit Title</a:t>
            </a:r>
          </a:p>
        </p:txBody>
      </p:sp>
      <p:sp>
        <p:nvSpPr>
          <p:cNvPr id="3" name="Subtitle 2"/>
          <p:cNvSpPr>
            <a:spLocks noGrp="1"/>
          </p:cNvSpPr>
          <p:nvPr>
            <p:ph type="subTitle" idx="1" hasCustomPrompt="1"/>
          </p:nvPr>
        </p:nvSpPr>
        <p:spPr>
          <a:xfrm>
            <a:off x="676276" y="2809323"/>
            <a:ext cx="7664448" cy="1280794"/>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F16F5AC9-E4C4-41AA-884C-9D655026443A}"/>
              </a:ext>
            </a:extLst>
          </p:cNvPr>
          <p:cNvSpPr>
            <a:spLocks noGrp="1"/>
          </p:cNvSpPr>
          <p:nvPr>
            <p:ph type="body" sz="quarter" idx="10" hasCustomPrompt="1"/>
          </p:nvPr>
        </p:nvSpPr>
        <p:spPr>
          <a:xfrm>
            <a:off x="676275" y="4343399"/>
            <a:ext cx="4541838" cy="973709"/>
          </a:xfrm>
        </p:spPr>
        <p:txBody>
          <a:bodyPr/>
          <a:lstStyle>
            <a:lvl1pPr>
              <a:defRPr>
                <a:solidFill>
                  <a:schemeClr val="tx2"/>
                </a:solidFill>
              </a:defRPr>
            </a:lvl1pPr>
            <a:lvl2pPr>
              <a:buNone/>
              <a:defRPr/>
            </a:lvl2pPr>
          </a:lstStyle>
          <a:p>
            <a:pPr lvl="0"/>
            <a:r>
              <a:rPr lang="en-US" dirty="0"/>
              <a:t>Click to edit date</a:t>
            </a:r>
          </a:p>
        </p:txBody>
      </p:sp>
      <p:pic>
        <p:nvPicPr>
          <p:cNvPr id="17" name="Graphic 16">
            <a:extLst>
              <a:ext uri="{FF2B5EF4-FFF2-40B4-BE49-F238E27FC236}">
                <a16:creationId xmlns:a16="http://schemas.microsoft.com/office/drawing/2014/main" id="{C2D02CAB-940A-4626-B0D3-2014CBC27B56}"/>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14896" r="34473" b="17572"/>
          <a:stretch/>
        </p:blipFill>
        <p:spPr>
          <a:xfrm>
            <a:off x="6494010" y="470725"/>
            <a:ext cx="4780631" cy="4926900"/>
          </a:xfrm>
          <a:prstGeom prst="rect">
            <a:avLst/>
          </a:prstGeom>
        </p:spPr>
      </p:pic>
      <p:pic>
        <p:nvPicPr>
          <p:cNvPr id="15" name="Picture 14">
            <a:extLst>
              <a:ext uri="{FF2B5EF4-FFF2-40B4-BE49-F238E27FC236}">
                <a16:creationId xmlns:a16="http://schemas.microsoft.com/office/drawing/2014/main" id="{D44D3BF1-777D-EF49-8E9C-CBF5AE0C8A0F}"/>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370136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solidFill>
          <a:srgbClr val="C3DEF9"/>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3900564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7474"/>
            <a:ext cx="5800724" cy="2011680"/>
          </a:xfrm>
        </p:spPr>
        <p:txBody>
          <a:bodyPr/>
          <a:lstStyle>
            <a:lvl1pPr>
              <a:lnSpc>
                <a:spcPct val="90000"/>
              </a:lnSpc>
              <a:defRPr sz="6800">
                <a:solidFill>
                  <a:schemeClr val="tx2"/>
                </a:solidFill>
              </a:defRPr>
            </a:lvl1pPr>
          </a:lstStyle>
          <a:p>
            <a:r>
              <a:rPr lang="en-US" dirty="0"/>
              <a:t>Click to Edit Title</a:t>
            </a:r>
          </a:p>
        </p:txBody>
      </p:sp>
      <p:sp>
        <p:nvSpPr>
          <p:cNvPr id="3" name="Subtitle 2"/>
          <p:cNvSpPr>
            <a:spLocks noGrp="1"/>
          </p:cNvSpPr>
          <p:nvPr>
            <p:ph type="subTitle" idx="1"/>
          </p:nvPr>
        </p:nvSpPr>
        <p:spPr>
          <a:xfrm>
            <a:off x="676276" y="2819399"/>
            <a:ext cx="5162549" cy="1219447"/>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 Placeholder 5">
            <a:extLst>
              <a:ext uri="{FF2B5EF4-FFF2-40B4-BE49-F238E27FC236}">
                <a16:creationId xmlns:a16="http://schemas.microsoft.com/office/drawing/2014/main" id="{DAC9C9E3-8423-44B8-A95F-6F11501854A5}"/>
              </a:ext>
            </a:extLst>
          </p:cNvPr>
          <p:cNvSpPr>
            <a:spLocks noGrp="1"/>
          </p:cNvSpPr>
          <p:nvPr>
            <p:ph type="body" sz="quarter" idx="10" hasCustomPrompt="1"/>
          </p:nvPr>
        </p:nvSpPr>
        <p:spPr>
          <a:xfrm>
            <a:off x="676275" y="4343400"/>
            <a:ext cx="4711700" cy="758825"/>
          </a:xfrm>
        </p:spPr>
        <p:txBody>
          <a:bodyPr/>
          <a:lstStyle>
            <a:lvl1pPr>
              <a:defRPr>
                <a:solidFill>
                  <a:schemeClr val="tx2"/>
                </a:solidFill>
              </a:defRPr>
            </a:lvl1pPr>
            <a:lvl2pPr>
              <a:buNone/>
              <a:defRPr/>
            </a:lvl2pPr>
          </a:lstStyle>
          <a:p>
            <a:pPr lvl="0"/>
            <a:r>
              <a:rPr lang="en-US" dirty="0"/>
              <a:t>Click to edit date</a:t>
            </a:r>
          </a:p>
        </p:txBody>
      </p:sp>
      <p:pic>
        <p:nvPicPr>
          <p:cNvPr id="17" name="Graphic 16">
            <a:extLst>
              <a:ext uri="{FF2B5EF4-FFF2-40B4-BE49-F238E27FC236}">
                <a16:creationId xmlns:a16="http://schemas.microsoft.com/office/drawing/2014/main" id="{673A5F40-EA22-4E5E-8551-CC19E1817923}"/>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10791" b="10236"/>
          <a:stretch/>
        </p:blipFill>
        <p:spPr>
          <a:xfrm>
            <a:off x="5387975" y="-10119"/>
            <a:ext cx="6828585" cy="5392697"/>
          </a:xfrm>
          <a:prstGeom prst="rect">
            <a:avLst/>
          </a:prstGeom>
        </p:spPr>
      </p:pic>
      <p:pic>
        <p:nvPicPr>
          <p:cNvPr id="16" name="Picture 15">
            <a:extLst>
              <a:ext uri="{FF2B5EF4-FFF2-40B4-BE49-F238E27FC236}">
                <a16:creationId xmlns:a16="http://schemas.microsoft.com/office/drawing/2014/main" id="{E316748D-279F-664B-9E63-17A3F759747D}"/>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8385542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9325730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9932"/>
            <a:ext cx="5852160" cy="2011680"/>
          </a:xfrm>
        </p:spPr>
        <p:txBody>
          <a:bodyPr/>
          <a:lstStyle>
            <a:lvl1pPr>
              <a:lnSpc>
                <a:spcPct val="90000"/>
              </a:lnSpc>
              <a:defRPr sz="68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676276" y="2821612"/>
            <a:ext cx="5486399" cy="1052298"/>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88DB92A2-288E-4509-B168-B13B50C0208F}"/>
              </a:ext>
            </a:extLst>
          </p:cNvPr>
          <p:cNvSpPr>
            <a:spLocks noGrp="1"/>
          </p:cNvSpPr>
          <p:nvPr>
            <p:ph type="body" sz="quarter" idx="10" hasCustomPrompt="1"/>
          </p:nvPr>
        </p:nvSpPr>
        <p:spPr>
          <a:xfrm>
            <a:off x="676275" y="4343400"/>
            <a:ext cx="4013200" cy="758825"/>
          </a:xfrm>
        </p:spPr>
        <p:txBody>
          <a:bodyPr/>
          <a:lstStyle>
            <a:lvl1pPr>
              <a:defRPr>
                <a:solidFill>
                  <a:schemeClr val="bg1"/>
                </a:solidFill>
              </a:defRPr>
            </a:lvl1pPr>
          </a:lstStyle>
          <a:p>
            <a:pPr lvl="0"/>
            <a:r>
              <a:rPr lang="en-US" dirty="0"/>
              <a:t>Click to edit date</a:t>
            </a:r>
          </a:p>
        </p:txBody>
      </p:sp>
      <p:pic>
        <p:nvPicPr>
          <p:cNvPr id="17" name="Graphic 16">
            <a:extLst>
              <a:ext uri="{FF2B5EF4-FFF2-40B4-BE49-F238E27FC236}">
                <a16:creationId xmlns:a16="http://schemas.microsoft.com/office/drawing/2014/main" id="{91449E5C-422E-48D1-BFD0-76D26E85F432}"/>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l="-1" t="21679" r="977"/>
          <a:stretch/>
        </p:blipFill>
        <p:spPr>
          <a:xfrm>
            <a:off x="5358662" y="-17755"/>
            <a:ext cx="6833338" cy="5404749"/>
          </a:xfrm>
          <a:prstGeom prst="rect">
            <a:avLst/>
          </a:prstGeom>
        </p:spPr>
      </p:pic>
      <p:pic>
        <p:nvPicPr>
          <p:cNvPr id="23" name="Picture 22">
            <a:extLst>
              <a:ext uri="{FF2B5EF4-FFF2-40B4-BE49-F238E27FC236}">
                <a16:creationId xmlns:a16="http://schemas.microsoft.com/office/drawing/2014/main" id="{359C9FE7-BDF8-544D-9C65-72E6E3A5DD23}"/>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15608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858335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809951"/>
            <a:ext cx="6753224" cy="2011680"/>
          </a:xfrm>
        </p:spPr>
        <p:txBody>
          <a:bodyPr/>
          <a:lstStyle>
            <a:lvl1pPr>
              <a:lnSpc>
                <a:spcPct val="90000"/>
              </a:lnSpc>
              <a:defRPr sz="68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676276" y="2821631"/>
            <a:ext cx="5486399" cy="1020442"/>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C6AF4D27-7681-462E-859E-C63E3CF05F4D}"/>
              </a:ext>
            </a:extLst>
          </p:cNvPr>
          <p:cNvSpPr>
            <a:spLocks noGrp="1"/>
          </p:cNvSpPr>
          <p:nvPr>
            <p:ph type="body" sz="quarter" idx="10" hasCustomPrompt="1"/>
          </p:nvPr>
        </p:nvSpPr>
        <p:spPr>
          <a:xfrm>
            <a:off x="676275" y="4343400"/>
            <a:ext cx="4052888" cy="838200"/>
          </a:xfrm>
        </p:spPr>
        <p:txBody>
          <a:bodyPr/>
          <a:lstStyle>
            <a:lvl1pPr>
              <a:defRPr>
                <a:solidFill>
                  <a:schemeClr val="bg1"/>
                </a:solidFill>
              </a:defRPr>
            </a:lvl1pPr>
          </a:lstStyle>
          <a:p>
            <a:pPr lvl="0"/>
            <a:r>
              <a:rPr lang="en-US" dirty="0"/>
              <a:t>Click to edit date</a:t>
            </a:r>
          </a:p>
        </p:txBody>
      </p:sp>
      <p:pic>
        <p:nvPicPr>
          <p:cNvPr id="16" name="Graphic 15">
            <a:extLst>
              <a:ext uri="{FF2B5EF4-FFF2-40B4-BE49-F238E27FC236}">
                <a16:creationId xmlns:a16="http://schemas.microsoft.com/office/drawing/2014/main" id="{E56AB389-6986-4D7F-B9B4-E616224F2D98}"/>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b="6145"/>
          <a:stretch/>
        </p:blipFill>
        <p:spPr>
          <a:xfrm>
            <a:off x="5601810" y="-682383"/>
            <a:ext cx="6476213" cy="6078255"/>
          </a:xfrm>
          <a:prstGeom prst="rect">
            <a:avLst/>
          </a:prstGeom>
        </p:spPr>
      </p:pic>
      <p:pic>
        <p:nvPicPr>
          <p:cNvPr id="17" name="Picture 16">
            <a:extLst>
              <a:ext uri="{FF2B5EF4-FFF2-40B4-BE49-F238E27FC236}">
                <a16:creationId xmlns:a16="http://schemas.microsoft.com/office/drawing/2014/main" id="{3F3F6586-BC95-174D-B641-82F4E58E5C4A}"/>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223712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Pr>
        <a:solidFill>
          <a:schemeClr val="tx2"/>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26383876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ctrTitle" hasCustomPrompt="1"/>
          </p:nvPr>
        </p:nvSpPr>
        <p:spPr>
          <a:xfrm>
            <a:off x="676276" y="797642"/>
            <a:ext cx="6753224" cy="2011680"/>
          </a:xfrm>
        </p:spPr>
        <p:txBody>
          <a:bodyPr/>
          <a:lstStyle>
            <a:lvl1pPr>
              <a:lnSpc>
                <a:spcPct val="90000"/>
              </a:lnSpc>
              <a:defRPr sz="6800">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676276" y="2819400"/>
            <a:ext cx="5486399" cy="995516"/>
          </a:xfrm>
        </p:spPr>
        <p:txBody>
          <a:bodyPr/>
          <a:lstStyle>
            <a:lvl1pPr marL="0" indent="0" algn="l">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5" name="Text Placeholder 4">
            <a:extLst>
              <a:ext uri="{FF2B5EF4-FFF2-40B4-BE49-F238E27FC236}">
                <a16:creationId xmlns:a16="http://schemas.microsoft.com/office/drawing/2014/main" id="{A227D77E-A6BB-438E-B0BB-318CCA9B01C3}"/>
              </a:ext>
            </a:extLst>
          </p:cNvPr>
          <p:cNvSpPr>
            <a:spLocks noGrp="1"/>
          </p:cNvSpPr>
          <p:nvPr>
            <p:ph type="body" sz="quarter" idx="10" hasCustomPrompt="1"/>
          </p:nvPr>
        </p:nvSpPr>
        <p:spPr>
          <a:xfrm>
            <a:off x="676275" y="4343400"/>
            <a:ext cx="4849813" cy="758825"/>
          </a:xfrm>
        </p:spPr>
        <p:txBody>
          <a:bodyPr/>
          <a:lstStyle>
            <a:lvl1pPr>
              <a:defRPr>
                <a:solidFill>
                  <a:schemeClr val="bg1"/>
                </a:solidFill>
              </a:defRPr>
            </a:lvl1pPr>
          </a:lstStyle>
          <a:p>
            <a:pPr lvl="0"/>
            <a:r>
              <a:rPr lang="en-US" dirty="0"/>
              <a:t>Click to edit date</a:t>
            </a:r>
          </a:p>
        </p:txBody>
      </p:sp>
      <p:pic>
        <p:nvPicPr>
          <p:cNvPr id="16" name="Graphic 15">
            <a:extLst>
              <a:ext uri="{FF2B5EF4-FFF2-40B4-BE49-F238E27FC236}">
                <a16:creationId xmlns:a16="http://schemas.microsoft.com/office/drawing/2014/main" id="{0EE69D27-BC45-4783-B1C4-FE8B20711414}"/>
              </a:ext>
            </a:extLst>
          </p:cNvPr>
          <p:cNvPicPr>
            <a:picLocks noChangeAspect="1"/>
          </p:cNvPicPr>
          <p:nvPr userDrawn="1"/>
        </p:nvPicPr>
        <p:blipFill rotWithShape="1">
          <a:blip>
            <a:extLst>
              <a:ext uri="{96DAC541-7B7A-43D3-8B79-37D633B846F1}">
                <asvg:svgBlip xmlns:asvg="http://schemas.microsoft.com/office/drawing/2016/SVG/main" r:embed="rId5"/>
              </a:ext>
            </a:extLst>
          </a:blip>
          <a:srcRect t="6842" r="10970" b="13899"/>
          <a:stretch/>
        </p:blipFill>
        <p:spPr>
          <a:xfrm>
            <a:off x="5129418" y="6620"/>
            <a:ext cx="7062582" cy="5389252"/>
          </a:xfrm>
          <a:prstGeom prst="rect">
            <a:avLst/>
          </a:prstGeom>
        </p:spPr>
      </p:pic>
      <p:pic>
        <p:nvPicPr>
          <p:cNvPr id="10" name="Picture 9">
            <a:extLst>
              <a:ext uri="{FF2B5EF4-FFF2-40B4-BE49-F238E27FC236}">
                <a16:creationId xmlns:a16="http://schemas.microsoft.com/office/drawing/2014/main" id="{E1AC1052-5426-1848-A915-1ECF5BE6A176}"/>
              </a:ext>
            </a:extLst>
          </p:cNvPr>
          <p:cNvPicPr>
            <a:picLocks noChangeAspect="1"/>
          </p:cNvPicPr>
          <p:nvPr userDrawn="1"/>
        </p:nvPicPr>
        <p:blipFill>
          <a:blip r:embed="rId6"/>
          <a:stretch>
            <a:fillRect/>
          </a:stretch>
        </p:blipFill>
        <p:spPr>
          <a:xfrm>
            <a:off x="0" y="5386333"/>
            <a:ext cx="12192000" cy="1471667"/>
          </a:xfrm>
          <a:prstGeom prst="rect">
            <a:avLst/>
          </a:prstGeom>
        </p:spPr>
      </p:pic>
    </p:spTree>
    <p:extLst>
      <p:ext uri="{BB962C8B-B14F-4D97-AF65-F5344CB8AC3E}">
        <p14:creationId xmlns:p14="http://schemas.microsoft.com/office/powerpoint/2010/main" val="14910337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2F50D79-3D76-A742-B17B-206C061863A8}"/>
              </a:ext>
            </a:extLst>
          </p:cNvPr>
          <p:cNvGraphicFramePr>
            <a:graphicFrameLocks noChangeAspect="1"/>
          </p:cNvGraphicFramePr>
          <p:nvPr>
            <p:custDataLst>
              <p:tags r:id="rId1"/>
            </p:custDataLst>
            <p:extLst>
              <p:ext uri="{D42A27DB-BD31-4B8C-83A1-F6EECF244321}">
                <p14:modId xmlns:p14="http://schemas.microsoft.com/office/powerpoint/2010/main" val="1456298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9" name="Object 8" hidden="1">
                        <a:extLst>
                          <a:ext uri="{FF2B5EF4-FFF2-40B4-BE49-F238E27FC236}">
                            <a16:creationId xmlns:a16="http://schemas.microsoft.com/office/drawing/2014/main" id="{92F50D79-3D76-A742-B17B-206C061863A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Picture Placeholder 4">
            <a:extLst>
              <a:ext uri="{FF2B5EF4-FFF2-40B4-BE49-F238E27FC236}">
                <a16:creationId xmlns:a16="http://schemas.microsoft.com/office/drawing/2014/main" id="{5DA4983B-2D18-4C45-8655-49D75E8E8334}"/>
              </a:ext>
            </a:extLst>
          </p:cNvPr>
          <p:cNvSpPr>
            <a:spLocks noGrp="1"/>
          </p:cNvSpPr>
          <p:nvPr>
            <p:ph type="pic" sz="quarter" idx="10" hasCustomPrompt="1"/>
          </p:nvPr>
        </p:nvSpPr>
        <p:spPr>
          <a:xfrm>
            <a:off x="0" y="0"/>
            <a:ext cx="12191998" cy="5486400"/>
          </a:xfrm>
          <a:solidFill>
            <a:schemeClr val="bg1">
              <a:lumMod val="85000"/>
            </a:schemeClr>
          </a:solidFill>
        </p:spPr>
        <p:txBody>
          <a:bodyPr/>
          <a:lstStyle>
            <a:lvl1pPr>
              <a:defRPr>
                <a:solidFill>
                  <a:srgbClr val="FF0000"/>
                </a:solidFill>
              </a:defRPr>
            </a:lvl1pPr>
          </a:lstStyle>
          <a:p>
            <a:r>
              <a:rPr lang="en-US" dirty="0"/>
              <a:t>Bring picture placeholder to front. Click on icon to insert picture. Send picture to back.</a:t>
            </a:r>
          </a:p>
        </p:txBody>
      </p:sp>
      <p:sp>
        <p:nvSpPr>
          <p:cNvPr id="8" name="Text Placeholder 6">
            <a:extLst>
              <a:ext uri="{FF2B5EF4-FFF2-40B4-BE49-F238E27FC236}">
                <a16:creationId xmlns:a16="http://schemas.microsoft.com/office/drawing/2014/main" id="{2EAE58D9-AEE9-D948-98A7-255E23E4A750}"/>
              </a:ext>
            </a:extLst>
          </p:cNvPr>
          <p:cNvSpPr>
            <a:spLocks noGrp="1"/>
          </p:cNvSpPr>
          <p:nvPr>
            <p:ph type="body" sz="quarter" idx="11" hasCustomPrompt="1"/>
          </p:nvPr>
        </p:nvSpPr>
        <p:spPr>
          <a:xfrm>
            <a:off x="0" y="0"/>
            <a:ext cx="12191998" cy="5486400"/>
          </a:xfrm>
          <a:gradFill flip="none" rotWithShape="1">
            <a:gsLst>
              <a:gs pos="35000">
                <a:srgbClr val="C3DEF9"/>
              </a:gs>
              <a:gs pos="60000">
                <a:srgbClr val="C3DEF9">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vert="vert270" rtlCol="0" anchor="t"/>
          <a:lstStyle>
            <a:lvl1pPr algn="ctr">
              <a:defRPr lang="en-US" sz="1200" dirty="0">
                <a:solidFill>
                  <a:schemeClr val="bg2"/>
                </a:solidFill>
              </a:defRPr>
            </a:lvl1pPr>
          </a:lstStyle>
          <a:p>
            <a:pPr lvl="0"/>
            <a:r>
              <a:rPr lang="en-US" dirty="0"/>
              <a:t>This is an overlay. Select and send to back to insert image.</a:t>
            </a:r>
          </a:p>
        </p:txBody>
      </p:sp>
      <p:sp>
        <p:nvSpPr>
          <p:cNvPr id="2" name="Title 1"/>
          <p:cNvSpPr>
            <a:spLocks noGrp="1"/>
          </p:cNvSpPr>
          <p:nvPr>
            <p:ph type="ctrTitle" hasCustomPrompt="1"/>
          </p:nvPr>
        </p:nvSpPr>
        <p:spPr>
          <a:xfrm>
            <a:off x="676276" y="800100"/>
            <a:ext cx="6334124" cy="2011680"/>
          </a:xfrm>
        </p:spPr>
        <p:txBody>
          <a:bodyPr/>
          <a:lstStyle>
            <a:lvl1pPr>
              <a:lnSpc>
                <a:spcPct val="90000"/>
              </a:lnSpc>
              <a:defRPr sz="6800">
                <a:solidFill>
                  <a:schemeClr val="accent2"/>
                </a:solidFill>
              </a:defRPr>
            </a:lvl1pPr>
          </a:lstStyle>
          <a:p>
            <a:r>
              <a:rPr lang="en-US" dirty="0"/>
              <a:t>Click to Edit Title</a:t>
            </a:r>
          </a:p>
        </p:txBody>
      </p:sp>
      <p:sp>
        <p:nvSpPr>
          <p:cNvPr id="3" name="Subtitle 2"/>
          <p:cNvSpPr>
            <a:spLocks noGrp="1"/>
          </p:cNvSpPr>
          <p:nvPr>
            <p:ph type="subTitle" idx="1" hasCustomPrompt="1"/>
          </p:nvPr>
        </p:nvSpPr>
        <p:spPr>
          <a:xfrm>
            <a:off x="676276" y="2825544"/>
            <a:ext cx="5486400" cy="1353166"/>
          </a:xfrm>
        </p:spPr>
        <p:txBody>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
        <p:nvSpPr>
          <p:cNvPr id="6" name="Text Placeholder 5">
            <a:extLst>
              <a:ext uri="{FF2B5EF4-FFF2-40B4-BE49-F238E27FC236}">
                <a16:creationId xmlns:a16="http://schemas.microsoft.com/office/drawing/2014/main" id="{D4508BD9-A70A-46DE-9B4F-2FCCA30C6F41}"/>
              </a:ext>
            </a:extLst>
          </p:cNvPr>
          <p:cNvSpPr>
            <a:spLocks noGrp="1"/>
          </p:cNvSpPr>
          <p:nvPr>
            <p:ph type="body" sz="quarter" idx="12" hasCustomPrompt="1"/>
          </p:nvPr>
        </p:nvSpPr>
        <p:spPr>
          <a:xfrm>
            <a:off x="676275" y="4343400"/>
            <a:ext cx="4437063" cy="828675"/>
          </a:xfrm>
        </p:spPr>
        <p:txBody>
          <a:bodyPr/>
          <a:lstStyle>
            <a:lvl1pPr>
              <a:defRPr>
                <a:solidFill>
                  <a:schemeClr val="tx2"/>
                </a:solidFill>
              </a:defRPr>
            </a:lvl1pPr>
          </a:lstStyle>
          <a:p>
            <a:pPr lvl="0"/>
            <a:r>
              <a:rPr lang="en-US" dirty="0"/>
              <a:t>Click to edit date</a:t>
            </a:r>
          </a:p>
        </p:txBody>
      </p:sp>
      <p:pic>
        <p:nvPicPr>
          <p:cNvPr id="13" name="Picture 12">
            <a:extLst>
              <a:ext uri="{FF2B5EF4-FFF2-40B4-BE49-F238E27FC236}">
                <a16:creationId xmlns:a16="http://schemas.microsoft.com/office/drawing/2014/main" id="{06B02C21-247E-9340-BC9C-6C97543EE7F2}"/>
              </a:ext>
            </a:extLst>
          </p:cNvPr>
          <p:cNvPicPr>
            <a:picLocks noChangeAspect="1"/>
          </p:cNvPicPr>
          <p:nvPr userDrawn="1"/>
        </p:nvPicPr>
        <p:blipFill>
          <a:blip r:embed="rId5"/>
          <a:stretch>
            <a:fillRect/>
          </a:stretch>
        </p:blipFill>
        <p:spPr>
          <a:xfrm>
            <a:off x="0" y="5386333"/>
            <a:ext cx="12192000" cy="1471667"/>
          </a:xfrm>
          <a:prstGeom prst="rect">
            <a:avLst/>
          </a:prstGeom>
        </p:spPr>
      </p:pic>
    </p:spTree>
    <p:extLst>
      <p:ext uri="{BB962C8B-B14F-4D97-AF65-F5344CB8AC3E}">
        <p14:creationId xmlns:p14="http://schemas.microsoft.com/office/powerpoint/2010/main" val="2227736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3">
            <a:extLst>
              <a:ext uri="{FF2B5EF4-FFF2-40B4-BE49-F238E27FC236}">
                <a16:creationId xmlns:a16="http://schemas.microsoft.com/office/drawing/2014/main" id="{DDC9BB1A-AC70-D244-A34D-284FE1D902F7}"/>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4" name="Title 3">
            <a:extLst>
              <a:ext uri="{FF2B5EF4-FFF2-40B4-BE49-F238E27FC236}">
                <a16:creationId xmlns:a16="http://schemas.microsoft.com/office/drawing/2014/main" id="{DEF5FC9D-25EF-E44C-9CF9-C110B83417B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8031005"/>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4" orient="horz" pos="974">
          <p15:clr>
            <a:srgbClr val="FBAE40"/>
          </p15:clr>
        </p15:guide>
        <p15:guide id="5" orient="horz" pos="916">
          <p15:clr>
            <a:srgbClr val="FBAE40"/>
          </p15:clr>
        </p15:guide>
        <p15:guide id="6" orient="horz" pos="305">
          <p15:clr>
            <a:srgbClr val="FBAE40"/>
          </p15:clr>
        </p15:guide>
        <p15:guide id="7" orient="horz" pos="3792">
          <p15:clr>
            <a:srgbClr val="FBAE40"/>
          </p15:clr>
        </p15:guide>
        <p15:guide id="9" orient="horz" pos="41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and image">
  <p:cSld name="1_Content and image">
    <p:spTree>
      <p:nvGrpSpPr>
        <p:cNvPr id="1" name="Shape 49"/>
        <p:cNvGrpSpPr/>
        <p:nvPr/>
      </p:nvGrpSpPr>
      <p:grpSpPr>
        <a:xfrm>
          <a:off x="0" y="0"/>
          <a:ext cx="0" cy="0"/>
          <a:chOff x="0" y="0"/>
          <a:chExt cx="0" cy="0"/>
        </a:xfrm>
      </p:grpSpPr>
      <p:sp>
        <p:nvSpPr>
          <p:cNvPr id="50" name="Google Shape;50;p36"/>
          <p:cNvSpPr txBox="1">
            <a:spLocks noGrp="1"/>
          </p:cNvSpPr>
          <p:nvPr>
            <p:ph type="body" idx="1"/>
          </p:nvPr>
        </p:nvSpPr>
        <p:spPr>
          <a:xfrm>
            <a:off x="685800" y="1554479"/>
            <a:ext cx="4657724" cy="4242639"/>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36"/>
          <p:cNvSpPr txBox="1">
            <a:spLocks noGrp="1"/>
          </p:cNvSpPr>
          <p:nvPr>
            <p:ph type="title"/>
          </p:nvPr>
        </p:nvSpPr>
        <p:spPr>
          <a:xfrm>
            <a:off x="685800" y="486167"/>
            <a:ext cx="4657725"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6"/>
          <p:cNvSpPr>
            <a:spLocks noGrp="1"/>
          </p:cNvSpPr>
          <p:nvPr>
            <p:ph type="pic" idx="2"/>
          </p:nvPr>
        </p:nvSpPr>
        <p:spPr>
          <a:xfrm>
            <a:off x="6096000" y="-1"/>
            <a:ext cx="6096000" cy="6857999"/>
          </a:xfrm>
          <a:prstGeom prst="rect">
            <a:avLst/>
          </a:prstGeom>
          <a:solidFill>
            <a:schemeClr val="lt1"/>
          </a:solidFill>
          <a:ln>
            <a:noFill/>
          </a:ln>
        </p:spPr>
        <p:txBody>
          <a:bodyPr/>
          <a:lstStyle/>
          <a:p>
            <a:endParaRPr lang="en-US"/>
          </a:p>
        </p:txBody>
      </p:sp>
    </p:spTree>
    <p:extLst>
      <p:ext uri="{BB962C8B-B14F-4D97-AF65-F5344CB8AC3E}">
        <p14:creationId xmlns:p14="http://schemas.microsoft.com/office/powerpoint/2010/main" val="3295012669"/>
      </p:ext>
    </p:extLst>
  </p:cSld>
  <p:clrMapOvr>
    <a:masterClrMapping/>
  </p:clrMapOvr>
  <p:extLst>
    <p:ext uri="{DCECCB84-F9BA-43D5-87BE-67443E8EF086}">
      <p15:sldGuideLst xmlns:p15="http://schemas.microsoft.com/office/powerpoint/2012/main">
        <p15:guide id="1" pos="3840">
          <p15:clr>
            <a:srgbClr val="FBAE40"/>
          </p15:clr>
        </p15:guide>
        <p15:guide id="2" pos="3366">
          <p15:clr>
            <a:srgbClr val="FBAE40"/>
          </p15:clr>
        </p15:guide>
        <p15:guide id="3" pos="429">
          <p15:clr>
            <a:srgbClr val="FBAE40"/>
          </p15:clr>
        </p15:guide>
        <p15:guide id="4" orient="horz" pos="918">
          <p15:clr>
            <a:srgbClr val="FBAE40"/>
          </p15:clr>
        </p15:guide>
        <p15:guide id="5" orient="horz" pos="305">
          <p15:clr>
            <a:srgbClr val="FBAE40"/>
          </p15:clr>
        </p15:guide>
        <p15:guide id="6" orient="horz" pos="974">
          <p15:clr>
            <a:srgbClr val="FBAE40"/>
          </p15:clr>
        </p15:guide>
        <p15:guide id="7" orient="horz" pos="3792">
          <p15:clr>
            <a:srgbClr val="FBAE40"/>
          </p15:clr>
        </p15:guide>
        <p15:guide id="8" orient="horz" pos="414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20"/>
        <p:cNvGrpSpPr/>
        <p:nvPr/>
      </p:nvGrpSpPr>
      <p:grpSpPr>
        <a:xfrm>
          <a:off x="0" y="0"/>
          <a:ext cx="0" cy="0"/>
          <a:chOff x="0" y="0"/>
          <a:chExt cx="0" cy="0"/>
        </a:xfrm>
      </p:grpSpPr>
      <p:sp>
        <p:nvSpPr>
          <p:cNvPr id="21" name="Google Shape;21;p29"/>
          <p:cNvSpPr txBox="1">
            <a:spLocks noGrp="1"/>
          </p:cNvSpPr>
          <p:nvPr>
            <p:ph type="body" idx="1"/>
          </p:nvPr>
        </p:nvSpPr>
        <p:spPr>
          <a:xfrm>
            <a:off x="685800" y="1554481"/>
            <a:ext cx="10820400" cy="4260394"/>
          </a:xfrm>
          <a:prstGeom prst="rect">
            <a:avLst/>
          </a:prstGeom>
          <a:noFill/>
          <a:ln>
            <a:noFill/>
          </a:ln>
        </p:spPr>
        <p:txBody>
          <a:bodyPr spcFirstLastPara="1" wrap="square" lIns="0" tIns="0" rIns="0" bIns="0" anchor="t" anchorCtr="0">
            <a:noAutofit/>
          </a:bodyPr>
          <a:lstStyle>
            <a:lvl1pPr marL="457200" lvl="0" indent="-228600" algn="l">
              <a:lnSpc>
                <a:spcPct val="110000"/>
              </a:lnSpc>
              <a:spcBef>
                <a:spcPts val="0"/>
              </a:spcBef>
              <a:spcAft>
                <a:spcPts val="0"/>
              </a:spcAft>
              <a:buClr>
                <a:schemeClr val="dk1"/>
              </a:buClr>
              <a:buSzPts val="1800"/>
              <a:buNone/>
              <a:defRPr/>
            </a:lvl1pPr>
            <a:lvl2pPr marL="914400" lvl="1" indent="-342900" algn="l">
              <a:lnSpc>
                <a:spcPct val="110000"/>
              </a:lnSpc>
              <a:spcBef>
                <a:spcPts val="0"/>
              </a:spcBef>
              <a:spcAft>
                <a:spcPts val="0"/>
              </a:spcAft>
              <a:buClr>
                <a:schemeClr val="dk1"/>
              </a:buClr>
              <a:buSzPts val="1800"/>
              <a:buChar char="•"/>
              <a:defRPr/>
            </a:lvl2pPr>
            <a:lvl3pPr marL="1371600" lvl="2" indent="-342900" algn="l">
              <a:lnSpc>
                <a:spcPct val="110000"/>
              </a:lnSpc>
              <a:spcBef>
                <a:spcPts val="0"/>
              </a:spcBef>
              <a:spcAft>
                <a:spcPts val="0"/>
              </a:spcAft>
              <a:buClr>
                <a:schemeClr val="dk1"/>
              </a:buClr>
              <a:buSzPts val="1800"/>
              <a:buChar char="–"/>
              <a:defRPr/>
            </a:lvl3pPr>
            <a:lvl4pPr marL="1828800" lvl="3" indent="-342900" algn="l">
              <a:lnSpc>
                <a:spcPct val="110000"/>
              </a:lnSpc>
              <a:spcBef>
                <a:spcPts val="0"/>
              </a:spcBef>
              <a:spcAft>
                <a:spcPts val="0"/>
              </a:spcAft>
              <a:buClr>
                <a:schemeClr val="dk1"/>
              </a:buClr>
              <a:buSzPts val="1800"/>
              <a:buChar char="•"/>
              <a:defRPr/>
            </a:lvl4pPr>
            <a:lvl5pPr marL="2286000" lvl="4" indent="-342900" algn="l">
              <a:lnSpc>
                <a:spcPct val="110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29"/>
          <p:cNvSpPr txBox="1">
            <a:spLocks noGrp="1"/>
          </p:cNvSpPr>
          <p:nvPr>
            <p:ph type="body" idx="2"/>
          </p:nvPr>
        </p:nvSpPr>
        <p:spPr>
          <a:xfrm>
            <a:off x="2743200" y="6255014"/>
            <a:ext cx="8051800" cy="355272"/>
          </a:xfrm>
          <a:prstGeom prst="rect">
            <a:avLst/>
          </a:prstGeom>
          <a:noFill/>
          <a:ln>
            <a:noFill/>
          </a:ln>
        </p:spPr>
        <p:txBody>
          <a:bodyPr spcFirstLastPara="1" wrap="square" lIns="0" tIns="0" rIns="0" bIns="0" anchor="b" anchorCtr="0">
            <a:noAutofit/>
          </a:bodyPr>
          <a:lstStyle>
            <a:lvl1pPr marL="457200" lvl="0" indent="-228600" algn="l">
              <a:lnSpc>
                <a:spcPct val="110000"/>
              </a:lnSpc>
              <a:spcBef>
                <a:spcPts val="0"/>
              </a:spcBef>
              <a:spcAft>
                <a:spcPts val="0"/>
              </a:spcAft>
              <a:buClr>
                <a:schemeClr val="dk1"/>
              </a:buClr>
              <a:buSzPts val="800"/>
              <a:buNone/>
              <a:defRPr sz="800">
                <a:solidFill>
                  <a:schemeClr val="dk1"/>
                </a:solidFill>
              </a:defRPr>
            </a:lvl1pPr>
            <a:lvl2pPr marL="914400" lvl="1" indent="-228600" algn="l">
              <a:lnSpc>
                <a:spcPct val="110000"/>
              </a:lnSpc>
              <a:spcBef>
                <a:spcPts val="0"/>
              </a:spcBef>
              <a:spcAft>
                <a:spcPts val="0"/>
              </a:spcAft>
              <a:buClr>
                <a:schemeClr val="dk1"/>
              </a:buClr>
              <a:buSzPts val="1200"/>
              <a:buNone/>
              <a:defRPr sz="1200"/>
            </a:lvl2pPr>
            <a:lvl3pPr marL="1371600" lvl="2" indent="-228600" algn="l">
              <a:lnSpc>
                <a:spcPct val="110000"/>
              </a:lnSpc>
              <a:spcBef>
                <a:spcPts val="0"/>
              </a:spcBef>
              <a:spcAft>
                <a:spcPts val="0"/>
              </a:spcAft>
              <a:buClr>
                <a:schemeClr val="dk1"/>
              </a:buClr>
              <a:buSzPts val="1000"/>
              <a:buNone/>
              <a:defRPr sz="1000"/>
            </a:lvl3pPr>
            <a:lvl4pPr marL="1828800" lvl="3" indent="-228600" algn="l">
              <a:lnSpc>
                <a:spcPct val="110000"/>
              </a:lnSpc>
              <a:spcBef>
                <a:spcPts val="0"/>
              </a:spcBef>
              <a:spcAft>
                <a:spcPts val="0"/>
              </a:spcAft>
              <a:buClr>
                <a:schemeClr val="dk1"/>
              </a:buClr>
              <a:buSzPts val="900"/>
              <a:buNone/>
              <a:defRPr sz="900"/>
            </a:lvl4pPr>
            <a:lvl5pPr marL="2286000" lvl="4" indent="-228600" algn="l">
              <a:lnSpc>
                <a:spcPct val="110000"/>
              </a:lnSpc>
              <a:spcBef>
                <a:spcPts val="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3" name="Google Shape;23;p29"/>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435323526"/>
      </p:ext>
    </p:extLst>
  </p:cSld>
  <p:clrMapOvr>
    <a:masterClrMapping/>
  </p:clrMapOvr>
  <p:extLst>
    <p:ext uri="{DCECCB84-F9BA-43D5-87BE-67443E8EF086}">
      <p15:sldGuideLst xmlns:p15="http://schemas.microsoft.com/office/powerpoint/2012/main">
        <p15:guide id="1" pos="430">
          <p15:clr>
            <a:srgbClr val="FBAE40"/>
          </p15:clr>
        </p15:guide>
        <p15:guide id="2" pos="7248">
          <p15:clr>
            <a:srgbClr val="FBAE40"/>
          </p15:clr>
        </p15:guide>
        <p15:guide id="3" orient="horz" pos="974">
          <p15:clr>
            <a:srgbClr val="FBAE40"/>
          </p15:clr>
        </p15:guide>
        <p15:guide id="4" orient="horz" pos="916">
          <p15:clr>
            <a:srgbClr val="FBAE40"/>
          </p15:clr>
        </p15:guide>
        <p15:guide id="5" orient="horz" pos="305">
          <p15:clr>
            <a:srgbClr val="FBAE40"/>
          </p15:clr>
        </p15:guide>
        <p15:guide id="6" orient="horz" pos="3792">
          <p15:clr>
            <a:srgbClr val="FBAE40"/>
          </p15:clr>
        </p15:guide>
        <p15:guide id="7" orient="horz" pos="41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blu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85800" y="1554480"/>
            <a:ext cx="10820400" cy="42337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a:extLst>
              <a:ext uri="{FF2B5EF4-FFF2-40B4-BE49-F238E27FC236}">
                <a16:creationId xmlns:a16="http://schemas.microsoft.com/office/drawing/2014/main" id="{3D5912A0-2096-8547-ACCA-E84C356C065B}"/>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sp>
        <p:nvSpPr>
          <p:cNvPr id="7" name="Text Placeholder 3">
            <a:extLst>
              <a:ext uri="{FF2B5EF4-FFF2-40B4-BE49-F238E27FC236}">
                <a16:creationId xmlns:a16="http://schemas.microsoft.com/office/drawing/2014/main" id="{C2ECBA4B-6198-5D4F-A9C6-90701BABD074}"/>
              </a:ext>
            </a:extLst>
          </p:cNvPr>
          <p:cNvSpPr>
            <a:spLocks noGrp="1"/>
          </p:cNvSpPr>
          <p:nvPr>
            <p:ph type="body" sz="half" idx="2"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pic>
        <p:nvPicPr>
          <p:cNvPr id="5" name="Picture 4" descr="Logo&#10;&#10;Description automatically generated">
            <a:extLst>
              <a:ext uri="{FF2B5EF4-FFF2-40B4-BE49-F238E27FC236}">
                <a16:creationId xmlns:a16="http://schemas.microsoft.com/office/drawing/2014/main" id="{6179E91C-EA2A-EE4B-8F2E-F744CD71DB48}"/>
              </a:ext>
            </a:extLst>
          </p:cNvPr>
          <p:cNvPicPr>
            <a:picLocks noChangeAspect="1"/>
          </p:cNvPicPr>
          <p:nvPr userDrawn="1"/>
        </p:nvPicPr>
        <p:blipFill>
          <a:blip r:embed="rId2"/>
          <a:stretch>
            <a:fillRect/>
          </a:stretch>
        </p:blipFill>
        <p:spPr>
          <a:xfrm>
            <a:off x="676655" y="6076883"/>
            <a:ext cx="1445349" cy="533403"/>
          </a:xfrm>
          <a:prstGeom prst="rect">
            <a:avLst/>
          </a:prstGeom>
        </p:spPr>
      </p:pic>
    </p:spTree>
    <p:extLst>
      <p:ext uri="{BB962C8B-B14F-4D97-AF65-F5344CB8AC3E}">
        <p14:creationId xmlns:p14="http://schemas.microsoft.com/office/powerpoint/2010/main" val="309927765"/>
      </p:ext>
    </p:extLst>
  </p:cSld>
  <p:clrMapOvr>
    <a:masterClrMapping/>
  </p:clrMapOvr>
  <p:extLst>
    <p:ext uri="{DCECCB84-F9BA-43D5-87BE-67443E8EF086}">
      <p15:sldGuideLst xmlns:p15="http://schemas.microsoft.com/office/powerpoint/2012/main">
        <p15:guide id="1" orient="horz" pos="304">
          <p15:clr>
            <a:srgbClr val="FBAE40"/>
          </p15:clr>
        </p15:guide>
        <p15:guide id="2" orient="horz" pos="916">
          <p15:clr>
            <a:srgbClr val="FBAE40"/>
          </p15:clr>
        </p15:guide>
        <p15:guide id="3" orient="horz" pos="974">
          <p15:clr>
            <a:srgbClr val="FBAE40"/>
          </p15:clr>
        </p15:guide>
        <p15:guide id="4" orient="horz" pos="3792">
          <p15:clr>
            <a:srgbClr val="FBAE40"/>
          </p15:clr>
        </p15:guide>
        <p15:guide id="6" pos="430">
          <p15:clr>
            <a:srgbClr val="FBAE40"/>
          </p15:clr>
        </p15:guide>
        <p15:guide id="7" pos="7251">
          <p15:clr>
            <a:srgbClr val="FBAE40"/>
          </p15:clr>
        </p15:guide>
        <p15:guide id="8" orient="horz" pos="41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9594908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34117678"/>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287757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8580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95904"/>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a:extLst>
              <a:ext uri="{FF2B5EF4-FFF2-40B4-BE49-F238E27FC236}">
                <a16:creationId xmlns:a16="http://schemas.microsoft.com/office/drawing/2014/main" id="{4708020E-DEAF-844C-846B-6B06F69D7C6F}"/>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1963064450"/>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30">
          <p15:clr>
            <a:srgbClr val="FBAE40"/>
          </p15:clr>
        </p15:guide>
        <p15:guide id="4" pos="7251">
          <p15:clr>
            <a:srgbClr val="FBAE40"/>
          </p15:clr>
        </p15:guide>
        <p15:guide id="5" orient="horz" pos="304">
          <p15:clr>
            <a:srgbClr val="FBAE40"/>
          </p15:clr>
        </p15:guide>
        <p15:guide id="6" orient="horz" pos="916">
          <p15:clr>
            <a:srgbClr val="FBAE40"/>
          </p15:clr>
        </p15:guide>
        <p15:guide id="7" orient="horz" pos="974">
          <p15:clr>
            <a:srgbClr val="FBAE40"/>
          </p15:clr>
        </p15:guide>
        <p15:guide id="8" orient="horz" pos="3789">
          <p15:clr>
            <a:srgbClr val="FBAE40"/>
          </p15:clr>
        </p15:guide>
        <p15:guide id="10" orient="horz" pos="41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blue">
    <p:bg>
      <p:bgPr>
        <a:solidFill>
          <a:schemeClr val="tx2"/>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31210519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685800" y="1554480"/>
            <a:ext cx="5048250" cy="4224883"/>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7950" y="1554480"/>
            <a:ext cx="5048250" cy="4224884"/>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DA49326E-611B-9141-A285-4871899E6BDD}"/>
              </a:ext>
            </a:extLst>
          </p:cNvPr>
          <p:cNvSpPr>
            <a:spLocks noGrp="1"/>
          </p:cNvSpPr>
          <p:nvPr>
            <p:ph type="body" sz="half" idx="10" hasCustomPrompt="1"/>
          </p:nvPr>
        </p:nvSpPr>
        <p:spPr>
          <a:xfrm>
            <a:off x="2743200" y="6255014"/>
            <a:ext cx="8051800" cy="355272"/>
          </a:xfrm>
        </p:spPr>
        <p:txBody>
          <a:bodyPr anchor="b"/>
          <a:lstStyle>
            <a:lvl1pPr marL="0" indent="0">
              <a:buNone/>
              <a:defRPr sz="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
        <p:nvSpPr>
          <p:cNvPr id="12" name="TextBox 11">
            <a:extLst>
              <a:ext uri="{FF2B5EF4-FFF2-40B4-BE49-F238E27FC236}">
                <a16:creationId xmlns:a16="http://schemas.microsoft.com/office/drawing/2014/main" id="{BF4E733E-AB5F-8647-9DEF-DAF91768AC0F}"/>
              </a:ext>
            </a:extLst>
          </p:cNvPr>
          <p:cNvSpPr txBox="1"/>
          <p:nvPr userDrawn="1"/>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solidFill>
                  <a:schemeClr val="bg1"/>
                </a:solidFill>
              </a:rPr>
              <a:pPr algn="r"/>
              <a:t>‹#›</a:t>
            </a:fld>
            <a:endParaRPr lang="en-US" sz="1000" dirty="0">
              <a:solidFill>
                <a:schemeClr val="bg1"/>
              </a:solidFill>
            </a:endParaRPr>
          </a:p>
        </p:txBody>
      </p:sp>
      <p:pic>
        <p:nvPicPr>
          <p:cNvPr id="6" name="Picture 5">
            <a:extLst>
              <a:ext uri="{FF2B5EF4-FFF2-40B4-BE49-F238E27FC236}">
                <a16:creationId xmlns:a16="http://schemas.microsoft.com/office/drawing/2014/main" id="{0A04F0CD-F17C-C34F-AE2B-4564FE91770D}"/>
              </a:ext>
            </a:extLst>
          </p:cNvPr>
          <p:cNvPicPr>
            <a:picLocks noChangeAspect="1"/>
          </p:cNvPicPr>
          <p:nvPr userDrawn="1"/>
        </p:nvPicPr>
        <p:blipFill>
          <a:blip r:embed="rId5"/>
          <a:stretch>
            <a:fillRect/>
          </a:stretch>
        </p:blipFill>
        <p:spPr>
          <a:xfrm>
            <a:off x="676656" y="6076883"/>
            <a:ext cx="1445349" cy="533403"/>
          </a:xfrm>
          <a:prstGeom prst="rect">
            <a:avLst/>
          </a:prstGeom>
        </p:spPr>
      </p:pic>
    </p:spTree>
    <p:extLst>
      <p:ext uri="{BB962C8B-B14F-4D97-AF65-F5344CB8AC3E}">
        <p14:creationId xmlns:p14="http://schemas.microsoft.com/office/powerpoint/2010/main" val="3202611437"/>
      </p:ext>
    </p:extLst>
  </p:cSld>
  <p:clrMapOvr>
    <a:masterClrMapping/>
  </p:clrMapOvr>
  <p:extLst>
    <p:ext uri="{DCECCB84-F9BA-43D5-87BE-67443E8EF086}">
      <p15:sldGuideLst xmlns:p15="http://schemas.microsoft.com/office/powerpoint/2012/main">
        <p15:guide id="1" pos="3612">
          <p15:clr>
            <a:srgbClr val="FBAE40"/>
          </p15:clr>
        </p15:guide>
        <p15:guide id="2" pos="4068">
          <p15:clr>
            <a:srgbClr val="FBAE40"/>
          </p15:clr>
        </p15:guide>
        <p15:guide id="3" pos="428">
          <p15:clr>
            <a:srgbClr val="FBAE40"/>
          </p15:clr>
        </p15:guide>
        <p15:guide id="4" pos="7251">
          <p15:clr>
            <a:srgbClr val="FBAE40"/>
          </p15:clr>
        </p15:guide>
        <p15:guide id="5" orient="horz" pos="916">
          <p15:clr>
            <a:srgbClr val="FBAE40"/>
          </p15:clr>
        </p15:guide>
        <p15:guide id="6" orient="horz" pos="304">
          <p15:clr>
            <a:srgbClr val="FBAE40"/>
          </p15:clr>
        </p15:guide>
        <p15:guide id="7" orient="horz" pos="974">
          <p15:clr>
            <a:srgbClr val="FBAE40"/>
          </p15:clr>
        </p15:guide>
        <p15:guide id="9" orient="horz" pos="3792">
          <p15:clr>
            <a:srgbClr val="FBAE40"/>
          </p15:clr>
        </p15:guide>
        <p15:guide id="10" orient="horz" pos="41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212D4E2-1CE6-3241-80D5-B04BAD20C4DA}"/>
              </a:ext>
            </a:extLst>
          </p:cNvPr>
          <p:cNvGraphicFramePr>
            <a:graphicFrameLocks noChangeAspect="1"/>
          </p:cNvGraphicFramePr>
          <p:nvPr>
            <p:custDataLst>
              <p:tags r:id="rId1"/>
            </p:custDataLst>
            <p:extLst>
              <p:ext uri="{D42A27DB-BD31-4B8C-83A1-F6EECF244321}">
                <p14:modId xmlns:p14="http://schemas.microsoft.com/office/powerpoint/2010/main" val="25591562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0" name="Object 9" hidden="1">
                        <a:extLst>
                          <a:ext uri="{FF2B5EF4-FFF2-40B4-BE49-F238E27FC236}">
                            <a16:creationId xmlns:a16="http://schemas.microsoft.com/office/drawing/2014/main" id="{6212D4E2-1CE6-3241-80D5-B04BAD20C4D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685800" y="486167"/>
            <a:ext cx="10820400" cy="966701"/>
          </a:xfrm>
        </p:spPr>
        <p:txBody>
          <a:bodyPr/>
          <a:lstStyle/>
          <a:p>
            <a:r>
              <a:rPr lang="en-US"/>
              <a:t>Click to edit Master title style</a:t>
            </a:r>
          </a:p>
        </p:txBody>
      </p:sp>
      <p:sp>
        <p:nvSpPr>
          <p:cNvPr id="3" name="Content Placeholder 2"/>
          <p:cNvSpPr>
            <a:spLocks noGrp="1"/>
          </p:cNvSpPr>
          <p:nvPr>
            <p:ph sz="half" idx="1"/>
          </p:nvPr>
        </p:nvSpPr>
        <p:spPr>
          <a:xfrm>
            <a:off x="6858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5212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FAD33988-952C-7B4B-A870-87C7B7F44473}"/>
              </a:ext>
            </a:extLst>
          </p:cNvPr>
          <p:cNvSpPr>
            <a:spLocks noGrp="1"/>
          </p:cNvSpPr>
          <p:nvPr>
            <p:ph sz="half" idx="10"/>
          </p:nvPr>
        </p:nvSpPr>
        <p:spPr>
          <a:xfrm>
            <a:off x="8356600" y="1554480"/>
            <a:ext cx="3149600" cy="4269271"/>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9" name="Text Placeholder 3">
            <a:extLst>
              <a:ext uri="{FF2B5EF4-FFF2-40B4-BE49-F238E27FC236}">
                <a16:creationId xmlns:a16="http://schemas.microsoft.com/office/drawing/2014/main" id="{D807CEAC-2C27-A64B-A088-3F4F42ABFB3A}"/>
              </a:ext>
            </a:extLst>
          </p:cNvPr>
          <p:cNvSpPr>
            <a:spLocks noGrp="1"/>
          </p:cNvSpPr>
          <p:nvPr>
            <p:ph type="body" sz="half" idx="11" hasCustomPrompt="1"/>
          </p:nvPr>
        </p:nvSpPr>
        <p:spPr>
          <a:xfrm>
            <a:off x="2743200" y="6255014"/>
            <a:ext cx="8051800" cy="355272"/>
          </a:xfrm>
        </p:spPr>
        <p:txBody>
          <a:bodyPr anchor="b"/>
          <a:lstStyle>
            <a:lvl1pPr marL="0" indent="0">
              <a:buNone/>
              <a:defRPr sz="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footnote or delete if not using</a:t>
            </a:r>
          </a:p>
        </p:txBody>
      </p:sp>
    </p:spTree>
    <p:extLst>
      <p:ext uri="{BB962C8B-B14F-4D97-AF65-F5344CB8AC3E}">
        <p14:creationId xmlns:p14="http://schemas.microsoft.com/office/powerpoint/2010/main" val="4014369995"/>
      </p:ext>
    </p:extLst>
  </p:cSld>
  <p:clrMapOvr>
    <a:masterClrMapping/>
  </p:clrMapOvr>
  <p:extLst>
    <p:ext uri="{DCECCB84-F9BA-43D5-87BE-67443E8EF086}">
      <p15:sldGuideLst xmlns:p15="http://schemas.microsoft.com/office/powerpoint/2012/main">
        <p15:guide id="1" pos="2416" userDrawn="1">
          <p15:clr>
            <a:srgbClr val="FBAE40"/>
          </p15:clr>
        </p15:guide>
        <p15:guide id="2" pos="2846" userDrawn="1">
          <p15:clr>
            <a:srgbClr val="FBAE40"/>
          </p15:clr>
        </p15:guide>
        <p15:guide id="3" pos="4834" userDrawn="1">
          <p15:clr>
            <a:srgbClr val="FBAE40"/>
          </p15:clr>
        </p15:guide>
        <p15:guide id="4" pos="5262" userDrawn="1">
          <p15:clr>
            <a:srgbClr val="FBAE40"/>
          </p15:clr>
        </p15:guide>
        <p15:guide id="5" pos="428" userDrawn="1">
          <p15:clr>
            <a:srgbClr val="FBAE40"/>
          </p15:clr>
        </p15:guide>
        <p15:guide id="6" pos="7251" userDrawn="1">
          <p15:clr>
            <a:srgbClr val="FBAE40"/>
          </p15:clr>
        </p15:guide>
        <p15:guide id="7" orient="horz" pos="306" userDrawn="1">
          <p15:clr>
            <a:srgbClr val="FBAE40"/>
          </p15:clr>
        </p15:guide>
        <p15:guide id="8" orient="horz" pos="916" userDrawn="1">
          <p15:clr>
            <a:srgbClr val="FBAE40"/>
          </p15:clr>
        </p15:guide>
        <p15:guide id="9" orient="horz" pos="974" userDrawn="1">
          <p15:clr>
            <a:srgbClr val="FBAE40"/>
          </p15:clr>
        </p15:guide>
        <p15:guide id="10" orient="horz" pos="3792" userDrawn="1">
          <p15:clr>
            <a:srgbClr val="FBAE40"/>
          </p15:clr>
        </p15:guide>
        <p15:guide id="12" orient="horz" pos="414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2.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5AB5C1-C09C-4A45-BA68-B59DF3B48E34}"/>
              </a:ext>
            </a:extLst>
          </p:cNvPr>
          <p:cNvGraphicFramePr>
            <a:graphicFrameLocks noChangeAspect="1"/>
          </p:cNvGraphicFramePr>
          <p:nvPr>
            <p:custDataLst>
              <p:tags r:id="rId43"/>
            </p:custDataLst>
            <p:extLst>
              <p:ext uri="{D42A27DB-BD31-4B8C-83A1-F6EECF244321}">
                <p14:modId xmlns:p14="http://schemas.microsoft.com/office/powerpoint/2010/main" val="7927965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8" name="Object 7" hidden="1">
                        <a:extLst>
                          <a:ext uri="{FF2B5EF4-FFF2-40B4-BE49-F238E27FC236}">
                            <a16:creationId xmlns:a16="http://schemas.microsoft.com/office/drawing/2014/main" id="{A05AB5C1-C09C-4A45-BA68-B59DF3B48E34}"/>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CCA3344-B815-AB4E-9159-EF28A5D04D52}"/>
              </a:ext>
            </a:extLst>
          </p:cNvPr>
          <p:cNvSpPr/>
          <p:nvPr>
            <p:custDataLst>
              <p:tags r:id="rId44"/>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3400" b="0" i="0" baseline="0" dirty="0">
              <a:latin typeface="Arial" panose="020B0604020202020204" pitchFamily="34" charset="0"/>
              <a:ea typeface="+mj-ea"/>
              <a:sym typeface="Arial" panose="020B0604020202020204" pitchFamily="34" charset="0"/>
            </a:endParaRPr>
          </a:p>
        </p:txBody>
      </p:sp>
      <p:sp>
        <p:nvSpPr>
          <p:cNvPr id="2" name="Title Placeholder 1"/>
          <p:cNvSpPr>
            <a:spLocks noGrp="1"/>
          </p:cNvSpPr>
          <p:nvPr>
            <p:ph type="title"/>
          </p:nvPr>
        </p:nvSpPr>
        <p:spPr>
          <a:xfrm>
            <a:off x="685800" y="486167"/>
            <a:ext cx="10820400" cy="96670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685800" y="1554481"/>
            <a:ext cx="10820400" cy="4260394"/>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AF02684D-55E1-A14B-A284-921FEE3CD45A}"/>
              </a:ext>
            </a:extLst>
          </p:cNvPr>
          <p:cNvSpPr txBox="1"/>
          <p:nvPr/>
        </p:nvSpPr>
        <p:spPr>
          <a:xfrm>
            <a:off x="10979151" y="6460625"/>
            <a:ext cx="527049" cy="153888"/>
          </a:xfrm>
          <a:prstGeom prst="rect">
            <a:avLst/>
          </a:prstGeom>
          <a:noFill/>
        </p:spPr>
        <p:txBody>
          <a:bodyPr wrap="square" lIns="0" tIns="0" rIns="0" bIns="0" rtlCol="0">
            <a:spAutoFit/>
          </a:bodyPr>
          <a:lstStyle/>
          <a:p>
            <a:pPr algn="r"/>
            <a:fld id="{84B776E8-6F0A-4B47-BBB8-2D0E19A0C3AC}" type="slidenum">
              <a:rPr lang="en-US" sz="1000" smtClean="0"/>
              <a:pPr algn="r"/>
              <a:t>‹#›</a:t>
            </a:fld>
            <a:endParaRPr lang="en-US" sz="1000" dirty="0"/>
          </a:p>
        </p:txBody>
      </p:sp>
      <p:pic>
        <p:nvPicPr>
          <p:cNvPr id="5" name="Picture 4">
            <a:extLst>
              <a:ext uri="{FF2B5EF4-FFF2-40B4-BE49-F238E27FC236}">
                <a16:creationId xmlns:a16="http://schemas.microsoft.com/office/drawing/2014/main" id="{8D00682A-6378-764D-85DE-3507FC05C8B0}"/>
              </a:ext>
            </a:extLst>
          </p:cNvPr>
          <p:cNvPicPr>
            <a:picLocks noChangeAspect="1"/>
          </p:cNvPicPr>
          <p:nvPr userDrawn="1"/>
        </p:nvPicPr>
        <p:blipFill>
          <a:blip r:embed="rId47"/>
          <a:stretch>
            <a:fillRect/>
          </a:stretch>
        </p:blipFill>
        <p:spPr>
          <a:xfrm>
            <a:off x="685800" y="6089238"/>
            <a:ext cx="1423325" cy="525275"/>
          </a:xfrm>
          <a:prstGeom prst="rect">
            <a:avLst/>
          </a:prstGeom>
        </p:spPr>
      </p:pic>
      <p:sp>
        <p:nvSpPr>
          <p:cNvPr id="6" name="TextBox 5">
            <a:extLst>
              <a:ext uri="{FF2B5EF4-FFF2-40B4-BE49-F238E27FC236}">
                <a16:creationId xmlns:a16="http://schemas.microsoft.com/office/drawing/2014/main" id="{2175EF91-28B8-132E-2D8A-5C9AB61F35F9}"/>
              </a:ext>
            </a:extLst>
          </p:cNvPr>
          <p:cNvSpPr txBox="1"/>
          <p:nvPr userDrawn="1">
            <p:extLst>
              <p:ext uri="{1162E1C5-73C7-4A58-AE30-91384D911F3F}">
                <p184:classification xmlns:p184="http://schemas.microsoft.com/office/powerpoint/2018/4/main" val="ftr"/>
              </p:ext>
            </p:extLst>
          </p:nvPr>
        </p:nvSpPr>
        <p:spPr>
          <a:xfrm>
            <a:off x="63500" y="6642100"/>
            <a:ext cx="7477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Internal-Only</a:t>
            </a:r>
          </a:p>
        </p:txBody>
      </p:sp>
    </p:spTree>
    <p:extLst>
      <p:ext uri="{BB962C8B-B14F-4D97-AF65-F5344CB8AC3E}">
        <p14:creationId xmlns:p14="http://schemas.microsoft.com/office/powerpoint/2010/main" val="1733591123"/>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662" r:id="rId3"/>
    <p:sldLayoutId id="2147483692" r:id="rId4"/>
    <p:sldLayoutId id="2147483663" r:id="rId5"/>
    <p:sldLayoutId id="2147483664" r:id="rId6"/>
    <p:sldLayoutId id="2147483693" r:id="rId7"/>
    <p:sldLayoutId id="2147483665" r:id="rId8"/>
    <p:sldLayoutId id="2147483666" r:id="rId9"/>
    <p:sldLayoutId id="2147483694" r:id="rId10"/>
    <p:sldLayoutId id="2147483667" r:id="rId11"/>
    <p:sldLayoutId id="2147483668" r:id="rId12"/>
    <p:sldLayoutId id="2147483672" r:id="rId13"/>
    <p:sldLayoutId id="2147483669" r:id="rId14"/>
    <p:sldLayoutId id="2147483670" r:id="rId15"/>
    <p:sldLayoutId id="2147483704" r:id="rId16"/>
    <p:sldLayoutId id="2147483673" r:id="rId17"/>
    <p:sldLayoutId id="2147483674" r:id="rId18"/>
    <p:sldLayoutId id="2147483676" r:id="rId19"/>
    <p:sldLayoutId id="2147483695" r:id="rId20"/>
    <p:sldLayoutId id="2147483677" r:id="rId21"/>
    <p:sldLayoutId id="2147483691" r:id="rId22"/>
    <p:sldLayoutId id="2147483696" r:id="rId23"/>
    <p:sldLayoutId id="2147483675" r:id="rId24"/>
    <p:sldLayoutId id="2147483688" r:id="rId25"/>
    <p:sldLayoutId id="2147483689" r:id="rId26"/>
    <p:sldLayoutId id="2147483671" r:id="rId27"/>
    <p:sldLayoutId id="2147483690" r:id="rId28"/>
    <p:sldLayoutId id="2147483697" r:id="rId29"/>
    <p:sldLayoutId id="2147483699"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705" r:id="rId40"/>
    <p:sldLayoutId id="2147483707" r:id="rId41"/>
  </p:sldLayoutIdLst>
  <p:txStyles>
    <p:titleStyle>
      <a:lvl1pPr algn="l" defTabSz="457200" rtl="0" eaLnBrk="1" latinLnBrk="0" hangingPunct="1">
        <a:lnSpc>
          <a:spcPct val="90000"/>
        </a:lnSpc>
        <a:spcBef>
          <a:spcPct val="0"/>
        </a:spcBef>
        <a:buNone/>
        <a:defRPr sz="3400" kern="1200">
          <a:solidFill>
            <a:schemeClr val="tx2"/>
          </a:solidFill>
          <a:latin typeface="+mj-lt"/>
          <a:ea typeface="+mj-ea"/>
          <a:cs typeface="+mj-cs"/>
        </a:defRPr>
      </a:lvl1pPr>
    </p:titleStyle>
    <p:bodyStyle>
      <a:lvl1pPr marL="0" indent="0" algn="l" defTabSz="457200" rtl="0" eaLnBrk="1" latinLnBrk="0" hangingPunct="1">
        <a:lnSpc>
          <a:spcPct val="110000"/>
        </a:lnSpc>
        <a:spcBef>
          <a:spcPts val="0"/>
        </a:spcBef>
        <a:buFont typeface="Arial"/>
        <a:buNone/>
        <a:defRPr sz="2400" kern="1200">
          <a:solidFill>
            <a:schemeClr val="tx1"/>
          </a:solidFill>
          <a:latin typeface="+mn-lt"/>
          <a:ea typeface="+mn-ea"/>
          <a:cs typeface="+mn-cs"/>
        </a:defRPr>
      </a:lvl1pPr>
      <a:lvl2pPr marL="234950" indent="-227013" algn="l" defTabSz="457200"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2pPr>
      <a:lvl3pPr marL="460375" indent="-225425" algn="l" defTabSz="457200"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3pPr>
      <a:lvl4pPr marL="685800" indent="-225425" algn="l" defTabSz="457200" rtl="0" eaLnBrk="1" latinLnBrk="0" hangingPunct="1">
        <a:lnSpc>
          <a:spcPct val="110000"/>
        </a:lnSpc>
        <a:spcBef>
          <a:spcPts val="0"/>
        </a:spcBef>
        <a:buFont typeface="Arial" panose="020B0604020202020204" pitchFamily="34" charset="0"/>
        <a:buChar char="•"/>
        <a:tabLst/>
        <a:defRPr sz="2400" kern="1200">
          <a:solidFill>
            <a:schemeClr val="tx1"/>
          </a:solidFill>
          <a:latin typeface="+mn-lt"/>
          <a:ea typeface="+mn-ea"/>
          <a:cs typeface="+mn-cs"/>
        </a:defRPr>
      </a:lvl4pPr>
      <a:lvl5pPr marL="920750" indent="-234950" algn="l" defTabSz="457200" rtl="0" eaLnBrk="1" latinLnBrk="0" hangingPunct="1">
        <a:lnSpc>
          <a:spcPct val="110000"/>
        </a:lnSpc>
        <a:spcBef>
          <a:spcPts val="0"/>
        </a:spcBef>
        <a:buFont typeface="System Font Regular"/>
        <a:buChar char="–"/>
        <a:tabLst/>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04">
          <p15:clr>
            <a:srgbClr val="F26B43"/>
          </p15:clr>
        </p15:guide>
        <p15:guide id="4" orient="horz" pos="1776">
          <p15:clr>
            <a:srgbClr val="F26B43"/>
          </p15:clr>
        </p15:guide>
        <p15:guide id="5" orient="horz" pos="27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16.emf"/><Relationship Id="rId5" Type="http://schemas.openxmlformats.org/officeDocument/2006/relationships/oleObject" Target="../embeddings/oleObject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37_60535250.xml"/><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7.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slideLayout" Target="../slideLayouts/slideLayout16.xml"/><Relationship Id="rId7" Type="http://schemas.openxmlformats.org/officeDocument/2006/relationships/diagramData" Target="../diagrams/data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4.emf"/><Relationship Id="rId11" Type="http://schemas.microsoft.com/office/2007/relationships/diagramDrawing" Target="../diagrams/drawing1.xml"/><Relationship Id="rId5" Type="http://schemas.openxmlformats.org/officeDocument/2006/relationships/oleObject" Target="../embeddings/oleObject8.bin"/><Relationship Id="rId10" Type="http://schemas.openxmlformats.org/officeDocument/2006/relationships/diagramColors" Target="../diagrams/colors1.xml"/><Relationship Id="rId4" Type="http://schemas.openxmlformats.org/officeDocument/2006/relationships/notesSlide" Target="../notesSlides/notesSlide12.xml"/><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emf"/><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oleObject" Target="../embeddings/oleObject7.bin"/><Relationship Id="rId5" Type="http://schemas.openxmlformats.org/officeDocument/2006/relationships/image" Target="../media/image28.sv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7.emf"/><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oleObject" Target="../embeddings/oleObject7.bin"/><Relationship Id="rId5" Type="http://schemas.openxmlformats.org/officeDocument/2006/relationships/image" Target="../media/image2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1.jp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0.emf"/><Relationship Id="rId5" Type="http://schemas.openxmlformats.org/officeDocument/2006/relationships/oleObject" Target="../embeddings/oleObject9.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2.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3.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4.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5.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slideLayout" Target="../slideLayouts/slideLayout3.xml"/><Relationship Id="rId7" Type="http://schemas.openxmlformats.org/officeDocument/2006/relationships/hyperlink" Target="https://doi.org/10.1111/j.1834-7819.2008.00064.x" TargetMode="Externa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hyperlink" Target="https://assets.ctfassets.net/u2qv1tdtdbbu/6k08YJRvFXDDNxIMvPe8fD/afc8500392bc74f3d480f54a51270509/ce73_1-29-21.pdf"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6.xml"/><Relationship Id="rId7" Type="http://schemas.openxmlformats.org/officeDocument/2006/relationships/image" Target="../media/image38.jp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1.pn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2.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3.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8.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hyperlink" Target="https://www.ncbi.nlm.nih.gov/books/NBK578299/figure/ch3.fig8/"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slideLayout" Target="../slideLayouts/slideLayout8.xml"/><Relationship Id="rId7" Type="http://schemas.openxmlformats.org/officeDocument/2006/relationships/hyperlink" Target="https://doi.org/10.1159/000325915"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31.xml"/><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48.emf"/><Relationship Id="rId5" Type="http://schemas.openxmlformats.org/officeDocument/2006/relationships/oleObject" Target="../embeddings/oleObject10.bin"/><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3.xml"/><Relationship Id="rId7" Type="http://schemas.openxmlformats.org/officeDocument/2006/relationships/hyperlink" Target="https://doi.org/10.4161/viru.2.5.16140" TargetMode="Externa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hyperlink" Target="https://doi.org/10.3390/microorganisms9061311" TargetMode="External"/><Relationship Id="rId3" Type="http://schemas.openxmlformats.org/officeDocument/2006/relationships/slideLayout" Target="../slideLayouts/slideLayout4.xml"/><Relationship Id="rId7" Type="http://schemas.openxmlformats.org/officeDocument/2006/relationships/image" Target="../media/image20.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3.xml"/><Relationship Id="rId7" Type="http://schemas.openxmlformats.org/officeDocument/2006/relationships/hyperlink" Target="https://doi.org/10.1016/B978-0-12-801238-3.00001-5"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7.emf"/><Relationship Id="rId5" Type="http://schemas.openxmlformats.org/officeDocument/2006/relationships/oleObject" Target="../embeddings/oleObject7.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5.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4.emf"/><Relationship Id="rId5" Type="http://schemas.openxmlformats.org/officeDocument/2006/relationships/oleObject" Target="../embeddings/oleObject8.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A1CD307-21CA-F943-BF38-5D987122B4C3}"/>
              </a:ext>
            </a:extLst>
          </p:cNvPr>
          <p:cNvGraphicFramePr>
            <a:graphicFrameLocks noChangeAspect="1"/>
          </p:cNvGraphicFramePr>
          <p:nvPr>
            <p:custDataLst>
              <p:tags r:id="rId1"/>
            </p:custDataLst>
            <p:extLst>
              <p:ext uri="{D42A27DB-BD31-4B8C-83A1-F6EECF244321}">
                <p14:modId xmlns:p14="http://schemas.microsoft.com/office/powerpoint/2010/main" val="828752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7A1CD307-21CA-F943-BF38-5D987122B4C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778954E-6BBE-FA4F-B59A-75966C03D0AB}"/>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6800" dirty="0">
              <a:latin typeface="Arial" panose="020B0604020202020204" pitchFamily="34" charset="0"/>
              <a:ea typeface="+mj-ea"/>
              <a:sym typeface="Arial" panose="020B0604020202020204" pitchFamily="34" charset="0"/>
            </a:endParaRPr>
          </a:p>
        </p:txBody>
      </p:sp>
      <p:sp>
        <p:nvSpPr>
          <p:cNvPr id="2" name="Title 1"/>
          <p:cNvSpPr>
            <a:spLocks noGrp="1"/>
          </p:cNvSpPr>
          <p:nvPr>
            <p:ph type="ctrTitle"/>
          </p:nvPr>
        </p:nvSpPr>
        <p:spPr>
          <a:xfrm>
            <a:off x="676276" y="803911"/>
            <a:ext cx="6199086" cy="2011680"/>
          </a:xfrm>
        </p:spPr>
        <p:txBody>
          <a:bodyPr/>
          <a:lstStyle/>
          <a:p>
            <a:r>
              <a:rPr lang="en-US" dirty="0"/>
              <a:t>Caries Disease Process</a:t>
            </a:r>
          </a:p>
        </p:txBody>
      </p:sp>
    </p:spTree>
    <p:extLst>
      <p:ext uri="{BB962C8B-B14F-4D97-AF65-F5344CB8AC3E}">
        <p14:creationId xmlns:p14="http://schemas.microsoft.com/office/powerpoint/2010/main" val="1129546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24E661-EC68-E84E-98E7-1126BF22D631}"/>
              </a:ext>
            </a:extLst>
          </p:cNvPr>
          <p:cNvSpPr>
            <a:spLocks noGrp="1"/>
          </p:cNvSpPr>
          <p:nvPr>
            <p:ph type="body" sz="half" idx="2"/>
          </p:nvPr>
        </p:nvSpPr>
        <p:spPr>
          <a:xfrm>
            <a:off x="1931670" y="2257425"/>
            <a:ext cx="8328660" cy="2343150"/>
          </a:xfrm>
        </p:spPr>
        <p:txBody>
          <a:bodyPr/>
          <a:lstStyle/>
          <a:p>
            <a:pPr algn="ctr"/>
            <a:r>
              <a:rPr lang="en-US" dirty="0"/>
              <a:t>Acid producing bacteria are usually less than 1% of the total flora in the plaque.</a:t>
            </a:r>
          </a:p>
        </p:txBody>
      </p:sp>
      <p:pic>
        <p:nvPicPr>
          <p:cNvPr id="7" name="Picture 6" descr="A blue and white molecule logo&#10;&#10;Description automatically generated">
            <a:extLst>
              <a:ext uri="{FF2B5EF4-FFF2-40B4-BE49-F238E27FC236}">
                <a16:creationId xmlns:a16="http://schemas.microsoft.com/office/drawing/2014/main" id="{A319AF7C-4002-9045-AD7A-A3E5E838F41D}"/>
              </a:ext>
            </a:extLst>
          </p:cNvPr>
          <p:cNvPicPr>
            <a:picLocks noChangeAspect="1"/>
          </p:cNvPicPr>
          <p:nvPr/>
        </p:nvPicPr>
        <p:blipFill>
          <a:blip r:embed="rId4">
            <a:alphaModFix amt="10000"/>
          </a:blip>
          <a:stretch>
            <a:fillRect/>
          </a:stretch>
        </p:blipFill>
        <p:spPr>
          <a:xfrm>
            <a:off x="1649730" y="94297"/>
            <a:ext cx="8892540" cy="6669405"/>
          </a:xfrm>
          <a:prstGeom prst="rect">
            <a:avLst/>
          </a:prstGeom>
        </p:spPr>
      </p:pic>
      <p:pic>
        <p:nvPicPr>
          <p:cNvPr id="2" name="Picture 1" descr="A blue and white molecule logo&#10;&#10;Description automatically generated">
            <a:extLst>
              <a:ext uri="{FF2B5EF4-FFF2-40B4-BE49-F238E27FC236}">
                <a16:creationId xmlns:a16="http://schemas.microsoft.com/office/drawing/2014/main" id="{5604370F-312B-95B8-DEB1-63BCA4C02D51}"/>
              </a:ext>
            </a:extLst>
          </p:cNvPr>
          <p:cNvPicPr>
            <a:picLocks noChangeAspect="1"/>
          </p:cNvPicPr>
          <p:nvPr/>
        </p:nvPicPr>
        <p:blipFill>
          <a:blip r:embed="rId4">
            <a:alphaModFix amt="10000"/>
          </a:blip>
          <a:stretch>
            <a:fillRect/>
          </a:stretch>
        </p:blipFill>
        <p:spPr>
          <a:xfrm>
            <a:off x="1649730" y="478345"/>
            <a:ext cx="8892540" cy="6669405"/>
          </a:xfrm>
          <a:prstGeom prst="rect">
            <a:avLst/>
          </a:prstGeom>
        </p:spPr>
      </p:pic>
    </p:spTree>
    <p:extLst>
      <p:ext uri="{BB962C8B-B14F-4D97-AF65-F5344CB8AC3E}">
        <p14:creationId xmlns:p14="http://schemas.microsoft.com/office/powerpoint/2010/main" val="161607329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5FE38DC5-B5EE-7548-990C-5872699219A7}"/>
              </a:ext>
            </a:extLst>
          </p:cNvPr>
          <p:cNvSpPr>
            <a:spLocks noGrp="1"/>
          </p:cNvSpPr>
          <p:nvPr>
            <p:ph type="title"/>
          </p:nvPr>
        </p:nvSpPr>
        <p:spPr>
          <a:xfrm>
            <a:off x="1577340" y="2462299"/>
            <a:ext cx="2879484" cy="966701"/>
          </a:xfrm>
        </p:spPr>
        <p:txBody>
          <a:bodyPr/>
          <a:lstStyle/>
          <a:p>
            <a:r>
              <a:rPr lang="en-US" sz="2500" dirty="0"/>
              <a:t>pH in dental plaque after a one-minute rinse with 10% sucrose. Sugar-free gum is shown for comparison.</a:t>
            </a:r>
          </a:p>
        </p:txBody>
      </p:sp>
      <p:pic>
        <p:nvPicPr>
          <p:cNvPr id="10" name="Picture 9" descr="A diagram of a normal ph&#10;&#10;Description automatically generated with medium confidence">
            <a:extLst>
              <a:ext uri="{FF2B5EF4-FFF2-40B4-BE49-F238E27FC236}">
                <a16:creationId xmlns:a16="http://schemas.microsoft.com/office/drawing/2014/main" id="{905CF933-4348-5341-9A64-3FEAE740A731}"/>
              </a:ext>
            </a:extLst>
          </p:cNvPr>
          <p:cNvPicPr>
            <a:picLocks noChangeAspect="1"/>
          </p:cNvPicPr>
          <p:nvPr/>
        </p:nvPicPr>
        <p:blipFill rotWithShape="1">
          <a:blip r:embed="rId7"/>
          <a:srcRect l="6966" t="8759" r="17172"/>
          <a:stretch/>
        </p:blipFill>
        <p:spPr>
          <a:xfrm>
            <a:off x="5454083" y="1020125"/>
            <a:ext cx="5340917" cy="4817750"/>
          </a:xfrm>
          <a:prstGeom prst="rect">
            <a:avLst/>
          </a:prstGeom>
        </p:spPr>
      </p:pic>
    </p:spTree>
    <p:extLst>
      <p:ext uri="{BB962C8B-B14F-4D97-AF65-F5344CB8AC3E}">
        <p14:creationId xmlns:p14="http://schemas.microsoft.com/office/powerpoint/2010/main" val="3111325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5FE38DC5-B5EE-7548-990C-5872699219A7}"/>
              </a:ext>
            </a:extLst>
          </p:cNvPr>
          <p:cNvSpPr>
            <a:spLocks noGrp="1"/>
          </p:cNvSpPr>
          <p:nvPr>
            <p:ph type="title"/>
          </p:nvPr>
        </p:nvSpPr>
        <p:spPr>
          <a:xfrm>
            <a:off x="985295" y="2945649"/>
            <a:ext cx="4418635" cy="966701"/>
          </a:xfrm>
        </p:spPr>
        <p:txBody>
          <a:bodyPr/>
          <a:lstStyle/>
          <a:p>
            <a:r>
              <a:rPr lang="en-US" dirty="0"/>
              <a:t>What type of sugar?</a:t>
            </a:r>
          </a:p>
        </p:txBody>
      </p:sp>
      <p:sp>
        <p:nvSpPr>
          <p:cNvPr id="3" name="Content Placeholder 2">
            <a:extLst>
              <a:ext uri="{FF2B5EF4-FFF2-40B4-BE49-F238E27FC236}">
                <a16:creationId xmlns:a16="http://schemas.microsoft.com/office/drawing/2014/main" id="{B9ABFE0B-B190-E644-B2F2-0CFC48DB308C}"/>
              </a:ext>
            </a:extLst>
          </p:cNvPr>
          <p:cNvSpPr>
            <a:spLocks noGrp="1"/>
          </p:cNvSpPr>
          <p:nvPr>
            <p:ph type="body" sz="half" idx="2"/>
          </p:nvPr>
        </p:nvSpPr>
        <p:spPr/>
        <p:txBody>
          <a:bodyPr/>
          <a:lstStyle/>
          <a:p>
            <a:pPr lvl="0" defTabSz="914400">
              <a:lnSpc>
                <a:spcPct val="100000"/>
              </a:lnSpc>
              <a:defRPr/>
            </a:pPr>
            <a:r>
              <a:rPr lang="en-US" dirty="0"/>
              <a:t>Chart modified from: Chuen Albert Yeung and Ashley Goodfellow, ”The Truth about Sugar,” </a:t>
            </a:r>
            <a:r>
              <a:rPr lang="en-US" i="1" dirty="0"/>
              <a:t>Dental Update, </a:t>
            </a:r>
            <a:r>
              <a:rPr lang="en-US" dirty="0"/>
              <a:t>pp. 507-512 (2015), https://</a:t>
            </a:r>
            <a:r>
              <a:rPr lang="en-US" dirty="0" err="1"/>
              <a:t>www.researchgate.net</a:t>
            </a:r>
            <a:r>
              <a:rPr lang="en-US" dirty="0"/>
              <a:t>/publication/282823209_The_truth_about_sugar.</a:t>
            </a:r>
          </a:p>
          <a:p>
            <a:pPr lvl="0" defTabSz="914400">
              <a:lnSpc>
                <a:spcPct val="100000"/>
              </a:lnSpc>
              <a:defRPr/>
            </a:pPr>
            <a:endParaRPr lang="en-US" dirty="0"/>
          </a:p>
        </p:txBody>
      </p:sp>
      <p:graphicFrame>
        <p:nvGraphicFramePr>
          <p:cNvPr id="4" name="Diagram 3">
            <a:extLst>
              <a:ext uri="{FF2B5EF4-FFF2-40B4-BE49-F238E27FC236}">
                <a16:creationId xmlns:a16="http://schemas.microsoft.com/office/drawing/2014/main" id="{2D48C36E-976C-DF4E-8ADE-5440571FAB25}"/>
              </a:ext>
            </a:extLst>
          </p:cNvPr>
          <p:cNvGraphicFramePr/>
          <p:nvPr>
            <p:extLst>
              <p:ext uri="{D42A27DB-BD31-4B8C-83A1-F6EECF244321}">
                <p14:modId xmlns:p14="http://schemas.microsoft.com/office/powerpoint/2010/main" val="1630340550"/>
              </p:ext>
            </p:extLst>
          </p:nvPr>
        </p:nvGraphicFramePr>
        <p:xfrm>
          <a:off x="4291156" y="441875"/>
          <a:ext cx="8232652" cy="54612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08472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784D57C-AD20-FE43-A0BD-8AD97AF861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rot="19974127">
            <a:off x="6047032" y="1200871"/>
            <a:ext cx="6040120" cy="4530090"/>
          </a:xfrm>
          <a:prstGeom prst="rect">
            <a:avLst/>
          </a:prstGeom>
        </p:spPr>
      </p:pic>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Diffusion</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7620000" cy="4462081"/>
          </a:xfrm>
        </p:spPr>
        <p:txBody>
          <a:bodyPr/>
          <a:lstStyle/>
          <a:p>
            <a:r>
              <a:rPr lang="en-US" sz="2400" b="1" dirty="0">
                <a:solidFill>
                  <a:schemeClr val="tx2"/>
                </a:solidFill>
              </a:rPr>
              <a:t>The caries process is diffusion-controlled</a:t>
            </a:r>
          </a:p>
          <a:p>
            <a:pPr lvl="1"/>
            <a:r>
              <a:rPr lang="en-US" dirty="0"/>
              <a:t>Acid produced by bacteria in the plaque diffuses rapidly through the plaque and into the enamel or dentin, traveling among the crystals.</a:t>
            </a:r>
          </a:p>
          <a:p>
            <a:pPr lvl="1"/>
            <a:r>
              <a:rPr lang="en-US" dirty="0"/>
              <a:t>After demineralization, the dissolved calcium and phosphate each diffuse out to the plaque.</a:t>
            </a:r>
          </a:p>
          <a:p>
            <a:pPr lvl="1"/>
            <a:r>
              <a:rPr lang="en-US" dirty="0"/>
              <a:t>Diffusion occurs from a high concentration to a lower concentration.</a:t>
            </a:r>
          </a:p>
        </p:txBody>
      </p:sp>
    </p:spTree>
    <p:extLst>
      <p:ext uri="{BB962C8B-B14F-4D97-AF65-F5344CB8AC3E}">
        <p14:creationId xmlns:p14="http://schemas.microsoft.com/office/powerpoint/2010/main" val="1174852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a:extLst>
            <a:ext uri="{FF2B5EF4-FFF2-40B4-BE49-F238E27FC236}">
              <a16:creationId xmlns:a16="http://schemas.microsoft.com/office/drawing/2014/main" id="{EC596DDD-3BE8-DEA8-08EE-E6116CCCC086}"/>
            </a:ext>
          </a:extLst>
        </p:cNvPr>
        <p:cNvGrpSpPr/>
        <p:nvPr/>
      </p:nvGrpSpPr>
      <p:grpSpPr>
        <a:xfrm>
          <a:off x="0" y="0"/>
          <a:ext cx="0" cy="0"/>
          <a:chOff x="0" y="0"/>
          <a:chExt cx="0" cy="0"/>
        </a:xfrm>
      </p:grpSpPr>
      <p:pic>
        <p:nvPicPr>
          <p:cNvPr id="9" name="Picture 8" descr="A white and blue circle with dots&#10;&#10;Description automatically generated">
            <a:extLst>
              <a:ext uri="{FF2B5EF4-FFF2-40B4-BE49-F238E27FC236}">
                <a16:creationId xmlns:a16="http://schemas.microsoft.com/office/drawing/2014/main" id="{13DD5F1C-E4B0-D886-14EB-16A0969AAA6E}"/>
              </a:ext>
            </a:extLst>
          </p:cNvPr>
          <p:cNvPicPr>
            <a:picLocks noChangeAspect="1"/>
          </p:cNvPicPr>
          <p:nvPr/>
        </p:nvPicPr>
        <p:blipFill>
          <a:blip r:embed="rId5">
            <a:alphaModFix amt="44000"/>
          </a:blip>
          <a:stretch>
            <a:fillRect/>
          </a:stretch>
        </p:blipFill>
        <p:spPr>
          <a:xfrm rot="8276073">
            <a:off x="4635367" y="361639"/>
            <a:ext cx="7620000" cy="5715000"/>
          </a:xfrm>
          <a:prstGeom prst="rect">
            <a:avLst/>
          </a:prstGeom>
        </p:spPr>
      </p:pic>
      <p:graphicFrame>
        <p:nvGraphicFramePr>
          <p:cNvPr id="3" name="Object 2" hidden="1">
            <a:extLst>
              <a:ext uri="{FF2B5EF4-FFF2-40B4-BE49-F238E27FC236}">
                <a16:creationId xmlns:a16="http://schemas.microsoft.com/office/drawing/2014/main" id="{8F5AC31A-00F1-64FC-9F54-1567E33DE9D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3" name="Object 2" hidden="1">
                        <a:extLst>
                          <a:ext uri="{FF2B5EF4-FFF2-40B4-BE49-F238E27FC236}">
                            <a16:creationId xmlns:a16="http://schemas.microsoft.com/office/drawing/2014/main" id="{8F5AC31A-00F1-64FC-9F54-1567E33DE9D7}"/>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F9C21C7-FA89-1CBA-1E6A-6EEDC5D54EE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0DCA02F7-5A9E-0371-3A7E-87DF180E60DF}"/>
              </a:ext>
            </a:extLst>
          </p:cNvPr>
          <p:cNvSpPr>
            <a:spLocks noGrp="1"/>
          </p:cNvSpPr>
          <p:nvPr>
            <p:ph type="title"/>
          </p:nvPr>
        </p:nvSpPr>
        <p:spPr>
          <a:xfrm>
            <a:off x="685800" y="486167"/>
            <a:ext cx="10820400" cy="966701"/>
          </a:xfrm>
        </p:spPr>
        <p:txBody>
          <a:bodyPr/>
          <a:lstStyle/>
          <a:p>
            <a:r>
              <a:rPr lang="en-US" dirty="0"/>
              <a:t>Bacterial Nature of Caries</a:t>
            </a:r>
          </a:p>
        </p:txBody>
      </p:sp>
      <p:sp>
        <p:nvSpPr>
          <p:cNvPr id="7" name="Content Placeholder 6">
            <a:extLst>
              <a:ext uri="{FF2B5EF4-FFF2-40B4-BE49-F238E27FC236}">
                <a16:creationId xmlns:a16="http://schemas.microsoft.com/office/drawing/2014/main" id="{60D70B84-0CEE-FECA-93AC-9380AE77E8C9}"/>
              </a:ext>
            </a:extLst>
          </p:cNvPr>
          <p:cNvSpPr>
            <a:spLocks noGrp="1"/>
          </p:cNvSpPr>
          <p:nvPr>
            <p:ph idx="1"/>
          </p:nvPr>
        </p:nvSpPr>
        <p:spPr>
          <a:xfrm>
            <a:off x="685800" y="2432266"/>
            <a:ext cx="10820400" cy="2843349"/>
          </a:xfrm>
        </p:spPr>
        <p:txBody>
          <a:bodyPr/>
          <a:lstStyle/>
          <a:p>
            <a:pPr lvl="1"/>
            <a:r>
              <a:rPr lang="en-US" dirty="0" err="1"/>
              <a:t>Mutans</a:t>
            </a:r>
            <a:r>
              <a:rPr lang="en-US" dirty="0"/>
              <a:t> streptococci associated with…</a:t>
            </a:r>
          </a:p>
          <a:p>
            <a:pPr lvl="2"/>
            <a:r>
              <a:rPr lang="en-US" dirty="0"/>
              <a:t>Early demineralization </a:t>
            </a:r>
          </a:p>
          <a:p>
            <a:pPr lvl="3"/>
            <a:r>
              <a:rPr lang="en-US" dirty="0"/>
              <a:t>Levels of mutans in a white spot lesion are 10–100 times higher than an adjacent sound enamel.</a:t>
            </a:r>
          </a:p>
          <a:p>
            <a:pPr lvl="1"/>
            <a:r>
              <a:rPr lang="en-US" dirty="0"/>
              <a:t>Lactobacilli associated with…</a:t>
            </a:r>
          </a:p>
          <a:p>
            <a:pPr lvl="2"/>
            <a:r>
              <a:rPr lang="en-US" dirty="0"/>
              <a:t>Lesion progression and cavitation</a:t>
            </a:r>
          </a:p>
        </p:txBody>
      </p:sp>
      <p:sp>
        <p:nvSpPr>
          <p:cNvPr id="4" name="TextBox 3">
            <a:extLst>
              <a:ext uri="{FF2B5EF4-FFF2-40B4-BE49-F238E27FC236}">
                <a16:creationId xmlns:a16="http://schemas.microsoft.com/office/drawing/2014/main" id="{5FF482EC-0EDE-71B5-FBCC-2060AF9D5463}"/>
              </a:ext>
            </a:extLst>
          </p:cNvPr>
          <p:cNvSpPr txBox="1"/>
          <p:nvPr/>
        </p:nvSpPr>
        <p:spPr>
          <a:xfrm>
            <a:off x="685799" y="1447949"/>
            <a:ext cx="10109201" cy="461665"/>
          </a:xfrm>
          <a:prstGeom prst="rect">
            <a:avLst/>
          </a:prstGeom>
          <a:noFill/>
        </p:spPr>
        <p:txBody>
          <a:bodyPr wrap="square">
            <a:spAutoFit/>
          </a:bodyPr>
          <a:lstStyle/>
          <a:p>
            <a:r>
              <a:rPr lang="en-US" sz="2400" dirty="0">
                <a:solidFill>
                  <a:schemeClr val="tx2"/>
                </a:solidFill>
              </a:rPr>
              <a:t>Biofilm composition shifts as the environment becomes more acidic.</a:t>
            </a:r>
          </a:p>
        </p:txBody>
      </p:sp>
    </p:spTree>
    <p:extLst>
      <p:ext uri="{BB962C8B-B14F-4D97-AF65-F5344CB8AC3E}">
        <p14:creationId xmlns:p14="http://schemas.microsoft.com/office/powerpoint/2010/main" val="3217225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0248AC-C937-D54A-B469-B9FF489B28E0}"/>
              </a:ext>
            </a:extLst>
          </p:cNvPr>
          <p:cNvGraphicFramePr>
            <a:graphicFrameLocks noChangeAspect="1"/>
          </p:cNvGraphicFramePr>
          <p:nvPr>
            <p:custDataLst>
              <p:tags r:id="rId1"/>
            </p:custDataLst>
            <p:extLst>
              <p:ext uri="{D42A27DB-BD31-4B8C-83A1-F6EECF244321}">
                <p14:modId xmlns:p14="http://schemas.microsoft.com/office/powerpoint/2010/main" val="23080459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5" name="Object 4" hidden="1">
                        <a:extLst>
                          <a:ext uri="{FF2B5EF4-FFF2-40B4-BE49-F238E27FC236}">
                            <a16:creationId xmlns:a16="http://schemas.microsoft.com/office/drawing/2014/main" id="{4D0248AC-C937-D54A-B469-B9FF489B28E0}"/>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AB8C050-48A6-4E41-90A0-741A7A1F169A}"/>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B7629B24-A593-1145-A46F-14096B76592F}"/>
              </a:ext>
            </a:extLst>
          </p:cNvPr>
          <p:cNvSpPr>
            <a:spLocks noGrp="1"/>
          </p:cNvSpPr>
          <p:nvPr>
            <p:ph type="title"/>
          </p:nvPr>
        </p:nvSpPr>
        <p:spPr>
          <a:xfrm>
            <a:off x="685800" y="486167"/>
            <a:ext cx="10820400" cy="966701"/>
          </a:xfrm>
        </p:spPr>
        <p:txBody>
          <a:bodyPr/>
          <a:lstStyle/>
          <a:p>
            <a:r>
              <a:rPr lang="en-US" dirty="0"/>
              <a:t>A Susceptible Tooth</a:t>
            </a:r>
          </a:p>
        </p:txBody>
      </p:sp>
      <p:graphicFrame>
        <p:nvGraphicFramePr>
          <p:cNvPr id="7" name="Table 7">
            <a:extLst>
              <a:ext uri="{FF2B5EF4-FFF2-40B4-BE49-F238E27FC236}">
                <a16:creationId xmlns:a16="http://schemas.microsoft.com/office/drawing/2014/main" id="{A4C717A3-4998-4643-81B2-A95EA1390F26}"/>
              </a:ext>
            </a:extLst>
          </p:cNvPr>
          <p:cNvGraphicFramePr>
            <a:graphicFrameLocks noGrp="1"/>
          </p:cNvGraphicFramePr>
          <p:nvPr>
            <p:ph idx="1"/>
            <p:extLst>
              <p:ext uri="{D42A27DB-BD31-4B8C-83A1-F6EECF244321}">
                <p14:modId xmlns:p14="http://schemas.microsoft.com/office/powerpoint/2010/main" val="70990359"/>
              </p:ext>
            </p:extLst>
          </p:nvPr>
        </p:nvGraphicFramePr>
        <p:xfrm>
          <a:off x="5326292" y="2037013"/>
          <a:ext cx="5820127" cy="3633856"/>
        </p:xfrm>
        <a:graphic>
          <a:graphicData uri="http://schemas.openxmlformats.org/drawingml/2006/table">
            <a:tbl>
              <a:tblPr firstRow="1" bandRow="1">
                <a:tableStyleId>{2D5ABB26-0587-4C30-8999-92F81FD0307C}</a:tableStyleId>
              </a:tblPr>
              <a:tblGrid>
                <a:gridCol w="1311383">
                  <a:extLst>
                    <a:ext uri="{9D8B030D-6E8A-4147-A177-3AD203B41FA5}">
                      <a16:colId xmlns:a16="http://schemas.microsoft.com/office/drawing/2014/main" val="1838336215"/>
                    </a:ext>
                  </a:extLst>
                </a:gridCol>
                <a:gridCol w="1404403">
                  <a:extLst>
                    <a:ext uri="{9D8B030D-6E8A-4147-A177-3AD203B41FA5}">
                      <a16:colId xmlns:a16="http://schemas.microsoft.com/office/drawing/2014/main" val="3511240698"/>
                    </a:ext>
                  </a:extLst>
                </a:gridCol>
                <a:gridCol w="1389102">
                  <a:extLst>
                    <a:ext uri="{9D8B030D-6E8A-4147-A177-3AD203B41FA5}">
                      <a16:colId xmlns:a16="http://schemas.microsoft.com/office/drawing/2014/main" val="3533011306"/>
                    </a:ext>
                  </a:extLst>
                </a:gridCol>
                <a:gridCol w="1715239">
                  <a:extLst>
                    <a:ext uri="{9D8B030D-6E8A-4147-A177-3AD203B41FA5}">
                      <a16:colId xmlns:a16="http://schemas.microsoft.com/office/drawing/2014/main" val="1578850856"/>
                    </a:ext>
                  </a:extLst>
                </a:gridCol>
              </a:tblGrid>
              <a:tr h="454232">
                <a:tc>
                  <a:txBody>
                    <a:bodyPr/>
                    <a:lstStyle/>
                    <a:p>
                      <a:endParaRPr lang="en-US" sz="1800" dirty="0">
                        <a:solidFill>
                          <a:schemeClr val="bg1"/>
                        </a:solidFill>
                      </a:endParaRPr>
                    </a:p>
                  </a:txBody>
                  <a:tcPr marL="274320" anchor="ctr">
                    <a:lnR w="12700" cap="flat" cmpd="sng" algn="ctr">
                      <a:solidFill>
                        <a:schemeClr val="bg1"/>
                      </a:solidFill>
                      <a:prstDash val="solid"/>
                      <a:round/>
                      <a:headEnd type="none" w="med" len="med"/>
                      <a:tailEnd type="none" w="med" len="med"/>
                    </a:lnR>
                    <a:solidFill>
                      <a:schemeClr val="tx2"/>
                    </a:solidFill>
                  </a:tcPr>
                </a:tc>
                <a:tc>
                  <a:txBody>
                    <a:bodyPr/>
                    <a:lstStyle/>
                    <a:p>
                      <a:r>
                        <a:rPr lang="en-US" sz="1800" dirty="0">
                          <a:solidFill>
                            <a:schemeClr val="bg1"/>
                          </a:solidFill>
                        </a:rPr>
                        <a:t>Enamel</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800" dirty="0">
                          <a:solidFill>
                            <a:schemeClr val="bg1"/>
                          </a:solidFill>
                        </a:rPr>
                        <a:t>Dentin</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solidFill>
                  </a:tcPr>
                </a:tc>
                <a:tc>
                  <a:txBody>
                    <a:bodyPr/>
                    <a:lstStyle/>
                    <a:p>
                      <a:r>
                        <a:rPr lang="en-US" sz="1800" dirty="0">
                          <a:solidFill>
                            <a:schemeClr val="bg1"/>
                          </a:solidFill>
                        </a:rPr>
                        <a:t>Cementum</a:t>
                      </a:r>
                    </a:p>
                  </a:txBody>
                  <a:tcPr marL="274320"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599200907"/>
                  </a:ext>
                </a:extLst>
              </a:tr>
              <a:tr h="454232">
                <a:tc>
                  <a:txBody>
                    <a:bodyPr/>
                    <a:lstStyle/>
                    <a:p>
                      <a:r>
                        <a:rPr lang="en-US" sz="1800" dirty="0"/>
                        <a:t>Mineral</a:t>
                      </a:r>
                    </a:p>
                  </a:txBody>
                  <a:tcPr marL="274320" anchor="ctr">
                    <a:lnR w="12700" cap="flat" cmpd="sng" algn="ctr">
                      <a:solidFill>
                        <a:schemeClr val="bg1"/>
                      </a:solidFill>
                      <a:prstDash val="solid"/>
                      <a:round/>
                      <a:headEnd type="none" w="med" len="med"/>
                      <a:tailEnd type="none" w="med" len="med"/>
                    </a:lnR>
                    <a:solidFill>
                      <a:schemeClr val="bg2">
                        <a:lumMod val="20000"/>
                        <a:lumOff val="80000"/>
                      </a:schemeClr>
                    </a:solidFill>
                  </a:tcPr>
                </a:tc>
                <a:tc>
                  <a:txBody>
                    <a:bodyPr/>
                    <a:lstStyle/>
                    <a:p>
                      <a:pPr algn="ctr"/>
                      <a:r>
                        <a:rPr lang="en-US" sz="1800" dirty="0"/>
                        <a:t>95%</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20000"/>
                        <a:lumOff val="80000"/>
                      </a:schemeClr>
                    </a:solidFill>
                  </a:tcPr>
                </a:tc>
                <a:tc>
                  <a:txBody>
                    <a:bodyPr/>
                    <a:lstStyle/>
                    <a:p>
                      <a:pPr algn="ctr"/>
                      <a:r>
                        <a:rPr lang="en-US" sz="1800" dirty="0"/>
                        <a:t>55%</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20000"/>
                        <a:lumOff val="80000"/>
                      </a:schemeClr>
                    </a:solidFill>
                  </a:tcPr>
                </a:tc>
                <a:tc>
                  <a:txBody>
                    <a:bodyPr/>
                    <a:lstStyle/>
                    <a:p>
                      <a:pPr algn="ctr"/>
                      <a:r>
                        <a:rPr lang="en-US" sz="1800" dirty="0"/>
                        <a:t>45%</a:t>
                      </a:r>
                    </a:p>
                  </a:txBody>
                  <a:tcPr marL="274320" anchor="ctr">
                    <a:lnL w="12700" cap="flat" cmpd="sng" algn="ctr">
                      <a:solidFill>
                        <a:schemeClr val="bg1"/>
                      </a:solidFill>
                      <a:prstDash val="solid"/>
                      <a:round/>
                      <a:headEnd type="none" w="med" len="med"/>
                      <a:tailEnd type="none" w="med" len="med"/>
                    </a:lnL>
                    <a:solidFill>
                      <a:schemeClr val="bg2">
                        <a:lumMod val="20000"/>
                        <a:lumOff val="80000"/>
                      </a:schemeClr>
                    </a:solidFill>
                  </a:tcPr>
                </a:tc>
                <a:extLst>
                  <a:ext uri="{0D108BD9-81ED-4DB2-BD59-A6C34878D82A}">
                    <a16:rowId xmlns:a16="http://schemas.microsoft.com/office/drawing/2014/main" val="1326205240"/>
                  </a:ext>
                </a:extLst>
              </a:tr>
              <a:tr h="454232">
                <a:tc>
                  <a:txBody>
                    <a:bodyPr/>
                    <a:lstStyle/>
                    <a:p>
                      <a:r>
                        <a:rPr lang="en-US" sz="1800" dirty="0"/>
                        <a:t>Organic</a:t>
                      </a:r>
                    </a:p>
                  </a:txBody>
                  <a:tcPr marL="274320" anchor="ctr">
                    <a:lnR w="12700" cap="flat" cmpd="sng" algn="ctr">
                      <a:solidFill>
                        <a:schemeClr val="bg1"/>
                      </a:solidFill>
                      <a:prstDash val="solid"/>
                      <a:round/>
                      <a:headEnd type="none" w="med" len="med"/>
                      <a:tailEnd type="none" w="med" len="med"/>
                    </a:lnR>
                    <a:noFill/>
                  </a:tcPr>
                </a:tc>
                <a:tc>
                  <a:txBody>
                    <a:bodyPr/>
                    <a:lstStyle/>
                    <a:p>
                      <a:pPr algn="ctr"/>
                      <a:r>
                        <a:rPr lang="en-US" sz="1800" dirty="0"/>
                        <a:t>4%</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r>
                        <a:rPr lang="en-US" sz="1800" dirty="0"/>
                        <a:t>30%</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pPr algn="ctr"/>
                      <a:r>
                        <a:rPr lang="en-US" sz="1800" dirty="0"/>
                        <a:t>55%</a:t>
                      </a:r>
                    </a:p>
                  </a:txBody>
                  <a:tcPr marL="274320"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3214257297"/>
                  </a:ext>
                </a:extLst>
              </a:tr>
              <a:tr h="454232">
                <a:tc>
                  <a:txBody>
                    <a:bodyPr/>
                    <a:lstStyle/>
                    <a:p>
                      <a:r>
                        <a:rPr lang="en-US" sz="1800" dirty="0"/>
                        <a:t>Water</a:t>
                      </a:r>
                    </a:p>
                  </a:txBody>
                  <a:tcPr marL="274320" anchor="ctr">
                    <a:lnR w="12700" cap="flat" cmpd="sng" algn="ctr">
                      <a:solidFill>
                        <a:schemeClr val="bg1"/>
                      </a:solidFill>
                      <a:prstDash val="solid"/>
                      <a:round/>
                      <a:headEnd type="none" w="med" len="med"/>
                      <a:tailEnd type="none" w="med" len="med"/>
                    </a:lnR>
                    <a:solidFill>
                      <a:schemeClr val="bg2">
                        <a:lumMod val="20000"/>
                        <a:lumOff val="80000"/>
                      </a:schemeClr>
                    </a:solidFill>
                  </a:tcPr>
                </a:tc>
                <a:tc>
                  <a:txBody>
                    <a:bodyPr/>
                    <a:lstStyle/>
                    <a:p>
                      <a:pPr algn="ctr"/>
                      <a:r>
                        <a:rPr lang="en-US" sz="1800" dirty="0"/>
                        <a:t>1%</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20000"/>
                        <a:lumOff val="80000"/>
                      </a:schemeClr>
                    </a:solidFill>
                  </a:tcPr>
                </a:tc>
                <a:tc>
                  <a:txBody>
                    <a:bodyPr/>
                    <a:lstStyle/>
                    <a:p>
                      <a:pPr algn="ctr"/>
                      <a:r>
                        <a:rPr lang="en-US" sz="1800" dirty="0"/>
                        <a:t>15%</a:t>
                      </a:r>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2">
                        <a:lumMod val="20000"/>
                        <a:lumOff val="80000"/>
                      </a:schemeClr>
                    </a:solidFill>
                  </a:tcPr>
                </a:tc>
                <a:tc>
                  <a:txBody>
                    <a:bodyPr/>
                    <a:lstStyle/>
                    <a:p>
                      <a:pPr algn="ctr"/>
                      <a:r>
                        <a:rPr lang="en-US" sz="1800" dirty="0"/>
                        <a:t>0%</a:t>
                      </a:r>
                    </a:p>
                  </a:txBody>
                  <a:tcPr marL="274320" anchor="ctr">
                    <a:lnL w="12700" cap="flat" cmpd="sng" algn="ctr">
                      <a:solidFill>
                        <a:schemeClr val="bg1"/>
                      </a:solidFill>
                      <a:prstDash val="solid"/>
                      <a:round/>
                      <a:headEnd type="none" w="med" len="med"/>
                      <a:tailEnd type="none" w="med" len="med"/>
                    </a:lnL>
                    <a:solidFill>
                      <a:schemeClr val="bg2">
                        <a:lumMod val="20000"/>
                        <a:lumOff val="80000"/>
                      </a:schemeClr>
                    </a:solidFill>
                  </a:tcPr>
                </a:tc>
                <a:extLst>
                  <a:ext uri="{0D108BD9-81ED-4DB2-BD59-A6C34878D82A}">
                    <a16:rowId xmlns:a16="http://schemas.microsoft.com/office/drawing/2014/main" val="2310053220"/>
                  </a:ext>
                </a:extLst>
              </a:tr>
              <a:tr h="1816928">
                <a:tc gridSpan="4">
                  <a:txBody>
                    <a:bodyPr/>
                    <a:lstStyle/>
                    <a:p>
                      <a:endParaRPr lang="en-US" sz="1800" dirty="0"/>
                    </a:p>
                  </a:txBody>
                  <a:tcPr marL="274320" anchor="ctr">
                    <a:noFill/>
                  </a:tcPr>
                </a:tc>
                <a:tc hMerge="1">
                  <a:txBody>
                    <a:bodyPr/>
                    <a:lstStyle/>
                    <a:p>
                      <a:endParaRPr lang="en-US" sz="1800" dirty="0"/>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hMerge="1">
                  <a:txBody>
                    <a:bodyPr/>
                    <a:lstStyle/>
                    <a:p>
                      <a:endParaRPr lang="en-US" sz="1800" dirty="0"/>
                    </a:p>
                  </a:txBody>
                  <a:tcPr marL="2743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hMerge="1">
                  <a:txBody>
                    <a:bodyPr/>
                    <a:lstStyle/>
                    <a:p>
                      <a:endParaRPr lang="en-US" sz="1800" dirty="0"/>
                    </a:p>
                  </a:txBody>
                  <a:tcPr marL="274320" anchor="ctr">
                    <a:lnL w="12700"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775145917"/>
                  </a:ext>
                </a:extLst>
              </a:tr>
            </a:tbl>
          </a:graphicData>
        </a:graphic>
      </p:graphicFrame>
      <p:sp>
        <p:nvSpPr>
          <p:cNvPr id="9" name="Text Placeholder 8">
            <a:extLst>
              <a:ext uri="{FF2B5EF4-FFF2-40B4-BE49-F238E27FC236}">
                <a16:creationId xmlns:a16="http://schemas.microsoft.com/office/drawing/2014/main" id="{DB3D84D3-7ECC-CD4B-9E69-0AD8AAC47854}"/>
              </a:ext>
            </a:extLst>
          </p:cNvPr>
          <p:cNvSpPr>
            <a:spLocks noGrp="1"/>
          </p:cNvSpPr>
          <p:nvPr>
            <p:ph type="body" sz="half" idx="2"/>
          </p:nvPr>
        </p:nvSpPr>
        <p:spPr>
          <a:xfrm>
            <a:off x="2743200" y="6042991"/>
            <a:ext cx="8051800" cy="567295"/>
          </a:xfrm>
        </p:spPr>
        <p:txBody>
          <a:bodyPr/>
          <a:lstStyle/>
          <a:p>
            <a:r>
              <a:rPr lang="en-US" dirty="0"/>
              <a:t>Image: “Enamel: Composition, Formation, and Structure,” </a:t>
            </a:r>
            <a:r>
              <a:rPr lang="en-US" i="1" dirty="0"/>
              <a:t>Pocket Dentistry</a:t>
            </a:r>
            <a:r>
              <a:rPr lang="en-US" dirty="0"/>
              <a:t>, (January 5, 2015), https://</a:t>
            </a:r>
            <a:r>
              <a:rPr lang="en-US" dirty="0" err="1"/>
              <a:t>pocketdentistry.com</a:t>
            </a:r>
            <a:r>
              <a:rPr lang="en-US" dirty="0"/>
              <a:t>/7-enamel-composition-formation-and-structure/#:~:text=Fully%20formed%20enamel%20consists%20of.</a:t>
            </a:r>
          </a:p>
          <a:p>
            <a:endParaRPr lang="en-US" dirty="0"/>
          </a:p>
          <a:p>
            <a:endParaRPr lang="en-US" dirty="0"/>
          </a:p>
        </p:txBody>
      </p:sp>
      <p:pic>
        <p:nvPicPr>
          <p:cNvPr id="11" name="object 2">
            <a:extLst>
              <a:ext uri="{FF2B5EF4-FFF2-40B4-BE49-F238E27FC236}">
                <a16:creationId xmlns:a16="http://schemas.microsoft.com/office/drawing/2014/main" id="{931F4076-091D-924F-9F7D-44055A95E2DC}"/>
              </a:ext>
            </a:extLst>
          </p:cNvPr>
          <p:cNvPicPr/>
          <p:nvPr/>
        </p:nvPicPr>
        <p:blipFill>
          <a:blip r:embed="rId7" cstate="print"/>
          <a:stretch>
            <a:fillRect/>
          </a:stretch>
        </p:blipFill>
        <p:spPr>
          <a:xfrm>
            <a:off x="1242390" y="1562100"/>
            <a:ext cx="3190873" cy="3733800"/>
          </a:xfrm>
          <a:prstGeom prst="rect">
            <a:avLst/>
          </a:prstGeom>
        </p:spPr>
      </p:pic>
    </p:spTree>
    <p:extLst>
      <p:ext uri="{BB962C8B-B14F-4D97-AF65-F5344CB8AC3E}">
        <p14:creationId xmlns:p14="http://schemas.microsoft.com/office/powerpoint/2010/main" val="32939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What Is Dental Enamel?</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6172200" cy="4462081"/>
          </a:xfrm>
        </p:spPr>
        <p:txBody>
          <a:bodyPr/>
          <a:lstStyle/>
          <a:p>
            <a:pPr lvl="1"/>
            <a:r>
              <a:rPr lang="en-US" dirty="0"/>
              <a:t>It is a highly mineralized acellular tissue that consists of microscopic calcium phosphate crystals.</a:t>
            </a:r>
          </a:p>
          <a:p>
            <a:pPr lvl="3"/>
            <a:r>
              <a:rPr lang="en-US" dirty="0"/>
              <a:t>99% dry weight</a:t>
            </a:r>
          </a:p>
          <a:p>
            <a:pPr lvl="1"/>
            <a:r>
              <a:rPr lang="en-US" dirty="0"/>
              <a:t>Enamel crystals resemble the mineral hydroxyapatite.</a:t>
            </a:r>
          </a:p>
          <a:p>
            <a:pPr lvl="1"/>
            <a:r>
              <a:rPr lang="en-US" dirty="0"/>
              <a:t>Solubility of hydroxyapatite affected by </a:t>
            </a:r>
            <a:r>
              <a:rPr lang="en-US" dirty="0" err="1"/>
              <a:t>pH.</a:t>
            </a:r>
            <a:endParaRPr lang="en-US" dirty="0"/>
          </a:p>
        </p:txBody>
      </p:sp>
      <p:pic>
        <p:nvPicPr>
          <p:cNvPr id="4" name="Picture 3" descr="A finger pointing at a model of a tooth&#10;&#10;Description automatically generated">
            <a:extLst>
              <a:ext uri="{FF2B5EF4-FFF2-40B4-BE49-F238E27FC236}">
                <a16:creationId xmlns:a16="http://schemas.microsoft.com/office/drawing/2014/main" id="{E321F6FE-0C62-C241-8C85-022E076C4C20}"/>
              </a:ext>
            </a:extLst>
          </p:cNvPr>
          <p:cNvPicPr>
            <a:picLocks noChangeAspect="1"/>
          </p:cNvPicPr>
          <p:nvPr/>
        </p:nvPicPr>
        <p:blipFill>
          <a:blip r:embed="rId7"/>
          <a:stretch>
            <a:fillRect/>
          </a:stretch>
        </p:blipFill>
        <p:spPr>
          <a:xfrm>
            <a:off x="7087986" y="1554480"/>
            <a:ext cx="4189614" cy="3142211"/>
          </a:xfrm>
          <a:prstGeom prst="rect">
            <a:avLst/>
          </a:prstGeom>
        </p:spPr>
      </p:pic>
    </p:spTree>
    <p:extLst>
      <p:ext uri="{BB962C8B-B14F-4D97-AF65-F5344CB8AC3E}">
        <p14:creationId xmlns:p14="http://schemas.microsoft.com/office/powerpoint/2010/main" val="1721924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3" name="Content Placeholder 2">
            <a:extLst>
              <a:ext uri="{FF2B5EF4-FFF2-40B4-BE49-F238E27FC236}">
                <a16:creationId xmlns:a16="http://schemas.microsoft.com/office/drawing/2014/main" id="{B9ABFE0B-B190-E644-B2F2-0CFC48DB308C}"/>
              </a:ext>
            </a:extLst>
          </p:cNvPr>
          <p:cNvSpPr>
            <a:spLocks noGrp="1"/>
          </p:cNvSpPr>
          <p:nvPr>
            <p:ph type="body" sz="half" idx="2"/>
          </p:nvPr>
        </p:nvSpPr>
        <p:spPr/>
        <p:txBody>
          <a:bodyPr/>
          <a:lstStyle/>
          <a:p>
            <a:r>
              <a:rPr lang="en-US" dirty="0"/>
              <a:t>Image modified from: John Featherstone, “Dental caries: A dynamic disease process,” </a:t>
            </a:r>
            <a:r>
              <a:rPr lang="en-US" i="1" dirty="0"/>
              <a:t>Australian Dental Journal</a:t>
            </a:r>
            <a:r>
              <a:rPr lang="en-US" dirty="0"/>
              <a:t>, 53(3), (2018) 286–291, https://</a:t>
            </a:r>
            <a:r>
              <a:rPr lang="en-US" dirty="0" err="1"/>
              <a:t>doi.org</a:t>
            </a:r>
            <a:r>
              <a:rPr lang="en-US" dirty="0"/>
              <a:t>/10.1111/j.1834-7819.2008.00064.x.</a:t>
            </a:r>
          </a:p>
          <a:p>
            <a:endParaRPr lang="en-US" dirty="0"/>
          </a:p>
        </p:txBody>
      </p:sp>
      <p:sp>
        <p:nvSpPr>
          <p:cNvPr id="10" name="Title 9">
            <a:extLst>
              <a:ext uri="{FF2B5EF4-FFF2-40B4-BE49-F238E27FC236}">
                <a16:creationId xmlns:a16="http://schemas.microsoft.com/office/drawing/2014/main" id="{B78602D3-D5A7-A947-982D-F8E5F6684F20}"/>
              </a:ext>
            </a:extLst>
          </p:cNvPr>
          <p:cNvSpPr>
            <a:spLocks noGrp="1"/>
          </p:cNvSpPr>
          <p:nvPr>
            <p:ph type="title"/>
          </p:nvPr>
        </p:nvSpPr>
        <p:spPr/>
        <p:txBody>
          <a:bodyPr/>
          <a:lstStyle/>
          <a:p>
            <a:r>
              <a:rPr lang="en-US" dirty="0"/>
              <a:t>Demineralization: Step 1</a:t>
            </a:r>
          </a:p>
        </p:txBody>
      </p:sp>
      <p:pic>
        <p:nvPicPr>
          <p:cNvPr id="12" name="Picture 11" descr="A diagram of different types of food&#10;&#10;Description automatically generated">
            <a:extLst>
              <a:ext uri="{FF2B5EF4-FFF2-40B4-BE49-F238E27FC236}">
                <a16:creationId xmlns:a16="http://schemas.microsoft.com/office/drawing/2014/main" id="{A1D0305E-A80B-3043-AC35-0551A84E6B10}"/>
              </a:ext>
            </a:extLst>
          </p:cNvPr>
          <p:cNvPicPr>
            <a:picLocks noChangeAspect="1"/>
          </p:cNvPicPr>
          <p:nvPr/>
        </p:nvPicPr>
        <p:blipFill rotWithShape="1">
          <a:blip r:embed="rId7"/>
          <a:srcRect l="5625" t="14447" r="5625" b="13402"/>
          <a:stretch/>
        </p:blipFill>
        <p:spPr>
          <a:xfrm>
            <a:off x="1098685" y="1397643"/>
            <a:ext cx="9994630" cy="4062713"/>
          </a:xfrm>
          <a:prstGeom prst="rect">
            <a:avLst/>
          </a:prstGeom>
        </p:spPr>
      </p:pic>
    </p:spTree>
    <p:extLst>
      <p:ext uri="{BB962C8B-B14F-4D97-AF65-F5344CB8AC3E}">
        <p14:creationId xmlns:p14="http://schemas.microsoft.com/office/powerpoint/2010/main" val="2147176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5FE38DC5-B5EE-7548-990C-5872699219A7}"/>
              </a:ext>
            </a:extLst>
          </p:cNvPr>
          <p:cNvSpPr>
            <a:spLocks noGrp="1"/>
          </p:cNvSpPr>
          <p:nvPr>
            <p:ph type="title"/>
          </p:nvPr>
        </p:nvSpPr>
        <p:spPr>
          <a:xfrm>
            <a:off x="685799" y="486167"/>
            <a:ext cx="6644899" cy="966701"/>
          </a:xfrm>
        </p:spPr>
        <p:txBody>
          <a:bodyPr/>
          <a:lstStyle/>
          <a:p>
            <a:r>
              <a:rPr lang="en-US" dirty="0"/>
              <a:t>Demineralization: Step 2</a:t>
            </a:r>
          </a:p>
        </p:txBody>
      </p:sp>
      <p:sp>
        <p:nvSpPr>
          <p:cNvPr id="3" name="Content Placeholder 2">
            <a:extLst>
              <a:ext uri="{FF2B5EF4-FFF2-40B4-BE49-F238E27FC236}">
                <a16:creationId xmlns:a16="http://schemas.microsoft.com/office/drawing/2014/main" id="{B9ABFE0B-B190-E644-B2F2-0CFC48DB308C}"/>
              </a:ext>
            </a:extLst>
          </p:cNvPr>
          <p:cNvSpPr>
            <a:spLocks noGrp="1"/>
          </p:cNvSpPr>
          <p:nvPr>
            <p:ph type="body" sz="half" idx="2"/>
          </p:nvPr>
        </p:nvSpPr>
        <p:spPr/>
        <p:txBody>
          <a:bodyPr/>
          <a:lstStyle/>
          <a:p>
            <a:r>
              <a:rPr lang="en-US" dirty="0"/>
              <a:t>Image modified from: John Featherstone, “Dental caries: A dynamic disease process,” </a:t>
            </a:r>
            <a:r>
              <a:rPr lang="en-US" i="1" dirty="0"/>
              <a:t>Australian Dental Journal</a:t>
            </a:r>
            <a:r>
              <a:rPr lang="en-US" dirty="0"/>
              <a:t>, 53(3), (2018) 286–291, https://</a:t>
            </a:r>
            <a:r>
              <a:rPr lang="en-US" dirty="0" err="1"/>
              <a:t>doi.org</a:t>
            </a:r>
            <a:r>
              <a:rPr lang="en-US" dirty="0"/>
              <a:t>/10.1111/j.1834-7819.2008.00064.x.</a:t>
            </a:r>
          </a:p>
          <a:p>
            <a:endParaRPr lang="en-US" dirty="0"/>
          </a:p>
        </p:txBody>
      </p:sp>
      <p:pic>
        <p:nvPicPr>
          <p:cNvPr id="5" name="Picture 4" descr="A diagram of a complex of organic acids&#10;&#10;Description automatically generated with medium confidence">
            <a:extLst>
              <a:ext uri="{FF2B5EF4-FFF2-40B4-BE49-F238E27FC236}">
                <a16:creationId xmlns:a16="http://schemas.microsoft.com/office/drawing/2014/main" id="{D11AC8DF-0FAD-8C4D-8BF9-A2F71C2D25A3}"/>
              </a:ext>
            </a:extLst>
          </p:cNvPr>
          <p:cNvPicPr>
            <a:picLocks noChangeAspect="1"/>
          </p:cNvPicPr>
          <p:nvPr/>
        </p:nvPicPr>
        <p:blipFill rotWithShape="1">
          <a:blip r:embed="rId7"/>
          <a:srcRect l="4802" t="11613" r="4176" b="12296"/>
          <a:stretch/>
        </p:blipFill>
        <p:spPr>
          <a:xfrm>
            <a:off x="1270861" y="1596325"/>
            <a:ext cx="9825926" cy="4107051"/>
          </a:xfrm>
          <a:prstGeom prst="rect">
            <a:avLst/>
          </a:prstGeom>
        </p:spPr>
      </p:pic>
    </p:spTree>
    <p:extLst>
      <p:ext uri="{BB962C8B-B14F-4D97-AF65-F5344CB8AC3E}">
        <p14:creationId xmlns:p14="http://schemas.microsoft.com/office/powerpoint/2010/main" val="207972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782822"/>
            <a:ext cx="6189562" cy="3292355"/>
          </a:xfrm>
        </p:spPr>
        <p:txBody>
          <a:bodyPr/>
          <a:lstStyle/>
          <a:p>
            <a:pPr lvl="1"/>
            <a:r>
              <a:rPr lang="en-US" dirty="0"/>
              <a:t>About 20% of the crystal is carbonated hydroxyapatite. It is more easily dissolved by acids.</a:t>
            </a:r>
          </a:p>
          <a:p>
            <a:pPr lvl="1"/>
            <a:r>
              <a:rPr lang="en-US" dirty="0"/>
              <a:t>Sound enamel crystal at 3,000,000x showing rows of calcium atoms. White patches (arrows) are calcium-deficient defect regions.</a:t>
            </a:r>
          </a:p>
        </p:txBody>
      </p:sp>
      <p:sp>
        <p:nvSpPr>
          <p:cNvPr id="11" name="Text Placeholder 10">
            <a:extLst>
              <a:ext uri="{FF2B5EF4-FFF2-40B4-BE49-F238E27FC236}">
                <a16:creationId xmlns:a16="http://schemas.microsoft.com/office/drawing/2014/main" id="{3B55B667-4BCC-A74C-B7BE-A49C3F028D59}"/>
              </a:ext>
            </a:extLst>
          </p:cNvPr>
          <p:cNvSpPr>
            <a:spLocks noGrp="1"/>
          </p:cNvSpPr>
          <p:nvPr>
            <p:ph type="body" sz="half" idx="2"/>
          </p:nvPr>
        </p:nvSpPr>
        <p:spPr/>
        <p:txBody>
          <a:bodyPr/>
          <a:lstStyle/>
          <a:p>
            <a:r>
              <a:rPr lang="en-US" dirty="0"/>
              <a:t>Image modified from: John Featherstone, “Dental caries: A dynamic disease process,” </a:t>
            </a:r>
            <a:r>
              <a:rPr lang="en-US" i="1" dirty="0"/>
              <a:t>Australian Dental Journal</a:t>
            </a:r>
            <a:r>
              <a:rPr lang="en-US" dirty="0"/>
              <a:t>, 53(3), (2018) 286-291, https://</a:t>
            </a:r>
            <a:r>
              <a:rPr lang="en-US" dirty="0" err="1"/>
              <a:t>doi.org</a:t>
            </a:r>
            <a:r>
              <a:rPr lang="en-US" dirty="0"/>
              <a:t>/10.1111/j.1834-7819.2008.00064.x.</a:t>
            </a:r>
          </a:p>
          <a:p>
            <a:endParaRPr lang="en-US" dirty="0"/>
          </a:p>
        </p:txBody>
      </p:sp>
      <p:pic>
        <p:nvPicPr>
          <p:cNvPr id="9" name="Picture 8" descr="A close-up of a grey and black image&#10;&#10;Description automatically generated">
            <a:extLst>
              <a:ext uri="{FF2B5EF4-FFF2-40B4-BE49-F238E27FC236}">
                <a16:creationId xmlns:a16="http://schemas.microsoft.com/office/drawing/2014/main" id="{6CC404A8-B292-8A40-B614-3688473942F2}"/>
              </a:ext>
            </a:extLst>
          </p:cNvPr>
          <p:cNvPicPr>
            <a:picLocks noChangeAspect="1"/>
          </p:cNvPicPr>
          <p:nvPr/>
        </p:nvPicPr>
        <p:blipFill>
          <a:blip r:embed="rId7"/>
          <a:stretch>
            <a:fillRect/>
          </a:stretch>
        </p:blipFill>
        <p:spPr>
          <a:xfrm>
            <a:off x="6887591" y="1782823"/>
            <a:ext cx="3907409" cy="3292354"/>
          </a:xfrm>
          <a:prstGeom prst="rect">
            <a:avLst/>
          </a:prstGeom>
        </p:spPr>
      </p:pic>
      <p:sp>
        <p:nvSpPr>
          <p:cNvPr id="2" name="Title 9">
            <a:extLst>
              <a:ext uri="{FF2B5EF4-FFF2-40B4-BE49-F238E27FC236}">
                <a16:creationId xmlns:a16="http://schemas.microsoft.com/office/drawing/2014/main" id="{4A3CE210-AF92-4773-1968-5FA6635AE738}"/>
              </a:ext>
            </a:extLst>
          </p:cNvPr>
          <p:cNvSpPr>
            <a:spLocks noGrp="1"/>
          </p:cNvSpPr>
          <p:nvPr>
            <p:ph type="title"/>
          </p:nvPr>
        </p:nvSpPr>
        <p:spPr>
          <a:xfrm>
            <a:off x="685800" y="486167"/>
            <a:ext cx="10820400" cy="966701"/>
          </a:xfrm>
        </p:spPr>
        <p:txBody>
          <a:bodyPr/>
          <a:lstStyle/>
          <a:p>
            <a:r>
              <a:rPr lang="en-US" dirty="0"/>
              <a:t>Crystal Comparison</a:t>
            </a:r>
          </a:p>
        </p:txBody>
      </p:sp>
    </p:spTree>
    <p:extLst>
      <p:ext uri="{BB962C8B-B14F-4D97-AF65-F5344CB8AC3E}">
        <p14:creationId xmlns:p14="http://schemas.microsoft.com/office/powerpoint/2010/main" val="381283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extLst>
              <p:ext uri="{D42A27DB-BD31-4B8C-83A1-F6EECF244321}">
                <p14:modId xmlns:p14="http://schemas.microsoft.com/office/powerpoint/2010/main" val="15002114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Learning Objectives</a:t>
            </a:r>
          </a:p>
        </p:txBody>
      </p:sp>
      <p:sp>
        <p:nvSpPr>
          <p:cNvPr id="2" name="Rectangle 31">
            <a:extLst>
              <a:ext uri="{FF2B5EF4-FFF2-40B4-BE49-F238E27FC236}">
                <a16:creationId xmlns:a16="http://schemas.microsoft.com/office/drawing/2014/main" id="{CDF782AD-8F8D-86DA-CD24-A0B8FD9F1273}"/>
              </a:ext>
            </a:extLst>
          </p:cNvPr>
          <p:cNvSpPr>
            <a:spLocks noChangeArrowheads="1"/>
          </p:cNvSpPr>
          <p:nvPr/>
        </p:nvSpPr>
        <p:spPr bwMode="auto">
          <a:xfrm>
            <a:off x="311888" y="1289953"/>
            <a:ext cx="11568223"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Explain how biofilm metabolism of fermentable carbohydrates leads to acid production and repeated pH fluctuations.</a:t>
            </a:r>
          </a:p>
          <a:p>
            <a:pPr marR="0" lvl="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Describe how diffusion and critical pH contribute to subsurface enamel demineralization.</a:t>
            </a:r>
          </a:p>
          <a:p>
            <a:pPr marR="0" lvl="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Differentiate between demineralization and remineralization at the crystal level, including the role of fluoride in reducing enamel solubility.</a:t>
            </a:r>
          </a:p>
          <a:p>
            <a:pPr marR="0" lvl="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Relate microscopic changes in enamel to clinical presentation, including white spot lesions and D1–D4 classification.</a:t>
            </a:r>
          </a:p>
          <a:p>
            <a:pPr marR="0" lvl="0" algn="l" defTabSz="914400" rtl="0" eaLnBrk="0" fontAlgn="base" latinLnBrk="0" hangingPunct="0">
              <a:lnSpc>
                <a:spcPct val="100000"/>
              </a:lnSpc>
              <a:spcBef>
                <a:spcPct val="0"/>
              </a:spcBef>
              <a:spcAft>
                <a:spcPct val="0"/>
              </a:spcAft>
              <a:buClrTx/>
              <a:buSzTx/>
              <a:tabLst/>
            </a:pPr>
            <a:endParaRPr kumimoji="0" lang="en-US" altLang="en-US" sz="8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chemeClr val="tx1"/>
                </a:solidFill>
                <a:effectLst/>
              </a:rPr>
              <a:t>Describe how shifts in biofilm composition contribute to lesion initiation and progression.</a:t>
            </a:r>
          </a:p>
        </p:txBody>
      </p:sp>
    </p:spTree>
    <p:extLst>
      <p:ext uri="{BB962C8B-B14F-4D97-AF65-F5344CB8AC3E}">
        <p14:creationId xmlns:p14="http://schemas.microsoft.com/office/powerpoint/2010/main" val="3558371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5448682" cy="4462081"/>
          </a:xfrm>
        </p:spPr>
        <p:txBody>
          <a:bodyPr/>
          <a:lstStyle/>
          <a:p>
            <a:pPr lvl="1"/>
            <a:r>
              <a:rPr lang="en-US" dirty="0"/>
              <a:t>Acid-damaged enamel crystals from a carious lesion at 3,000,000x showing rows of calcium atoms.</a:t>
            </a:r>
          </a:p>
          <a:p>
            <a:pPr lvl="1"/>
            <a:r>
              <a:rPr lang="en-US" dirty="0"/>
              <a:t>Hexagonal white patches (arrows) are where acid has dissolved mineral from calcium-deficient / carbonate-rich regions.</a:t>
            </a:r>
          </a:p>
        </p:txBody>
      </p:sp>
      <p:sp>
        <p:nvSpPr>
          <p:cNvPr id="11" name="Text Placeholder 10">
            <a:extLst>
              <a:ext uri="{FF2B5EF4-FFF2-40B4-BE49-F238E27FC236}">
                <a16:creationId xmlns:a16="http://schemas.microsoft.com/office/drawing/2014/main" id="{3B55B667-4BCC-A74C-B7BE-A49C3F028D59}"/>
              </a:ext>
            </a:extLst>
          </p:cNvPr>
          <p:cNvSpPr>
            <a:spLocks noGrp="1"/>
          </p:cNvSpPr>
          <p:nvPr>
            <p:ph type="body" sz="half" idx="2"/>
          </p:nvPr>
        </p:nvSpPr>
        <p:spPr/>
        <p:txBody>
          <a:bodyPr/>
          <a:lstStyle/>
          <a:p>
            <a:r>
              <a:rPr lang="en-US" dirty="0"/>
              <a:t>Image modified from: John Featherstone, “Dental caries: A dynamic disease process,” </a:t>
            </a:r>
            <a:r>
              <a:rPr lang="en-US" i="1" dirty="0"/>
              <a:t>Australian Dental Journal</a:t>
            </a:r>
            <a:r>
              <a:rPr lang="en-US" dirty="0"/>
              <a:t>, 53(3), (2018) 286–291, </a:t>
            </a:r>
            <a:r>
              <a:rPr lang="en-US" dirty="0">
                <a:hlinkClick r:id="rId7"/>
              </a:rPr>
              <a:t>https://doi.org/10.1111/j.1834-7819.2008.00064.x</a:t>
            </a:r>
            <a:r>
              <a:rPr lang="en-US" dirty="0"/>
              <a:t>.</a:t>
            </a:r>
          </a:p>
          <a:p>
            <a:endParaRPr lang="en-US" dirty="0"/>
          </a:p>
        </p:txBody>
      </p:sp>
      <p:pic>
        <p:nvPicPr>
          <p:cNvPr id="10" name="object 2">
            <a:extLst>
              <a:ext uri="{FF2B5EF4-FFF2-40B4-BE49-F238E27FC236}">
                <a16:creationId xmlns:a16="http://schemas.microsoft.com/office/drawing/2014/main" id="{B9AFFB8B-BE7E-A847-8184-9771812BE61E}"/>
              </a:ext>
            </a:extLst>
          </p:cNvPr>
          <p:cNvPicPr/>
          <p:nvPr/>
        </p:nvPicPr>
        <p:blipFill>
          <a:blip r:embed="rId8" cstate="print"/>
          <a:stretch>
            <a:fillRect/>
          </a:stretch>
        </p:blipFill>
        <p:spPr>
          <a:xfrm>
            <a:off x="6528121" y="1226916"/>
            <a:ext cx="5104435" cy="3588151"/>
          </a:xfrm>
          <a:prstGeom prst="rect">
            <a:avLst/>
          </a:prstGeom>
        </p:spPr>
      </p:pic>
      <p:grpSp>
        <p:nvGrpSpPr>
          <p:cNvPr id="12" name="object 4">
            <a:extLst>
              <a:ext uri="{FF2B5EF4-FFF2-40B4-BE49-F238E27FC236}">
                <a16:creationId xmlns:a16="http://schemas.microsoft.com/office/drawing/2014/main" id="{39BB447E-0F7F-3B42-A047-C8A0F32E681F}"/>
              </a:ext>
            </a:extLst>
          </p:cNvPr>
          <p:cNvGrpSpPr/>
          <p:nvPr/>
        </p:nvGrpSpPr>
        <p:grpSpPr>
          <a:xfrm>
            <a:off x="8503635" y="2905245"/>
            <a:ext cx="2032000" cy="1276724"/>
            <a:chOff x="3569094" y="2007868"/>
            <a:chExt cx="1727200" cy="1085215"/>
          </a:xfrm>
        </p:grpSpPr>
        <p:sp>
          <p:nvSpPr>
            <p:cNvPr id="13" name="object 5">
              <a:extLst>
                <a:ext uri="{FF2B5EF4-FFF2-40B4-BE49-F238E27FC236}">
                  <a16:creationId xmlns:a16="http://schemas.microsoft.com/office/drawing/2014/main" id="{DF3D4207-C400-5347-A17A-3D5E274CA957}"/>
                </a:ext>
              </a:extLst>
            </p:cNvPr>
            <p:cNvSpPr/>
            <p:nvPr/>
          </p:nvSpPr>
          <p:spPr>
            <a:xfrm>
              <a:off x="4490719" y="2088832"/>
              <a:ext cx="0" cy="761365"/>
            </a:xfrm>
            <a:custGeom>
              <a:avLst/>
              <a:gdLst/>
              <a:ahLst/>
              <a:cxnLst/>
              <a:rect l="l" t="t" r="r" b="b"/>
              <a:pathLst>
                <a:path h="761364">
                  <a:moveTo>
                    <a:pt x="0" y="761047"/>
                  </a:moveTo>
                  <a:lnTo>
                    <a:pt x="0" y="0"/>
                  </a:lnTo>
                </a:path>
              </a:pathLst>
            </a:custGeom>
            <a:ln w="32385">
              <a:solidFill>
                <a:srgbClr val="000000"/>
              </a:solidFill>
            </a:ln>
          </p:spPr>
          <p:txBody>
            <a:bodyPr wrap="square" lIns="0" tIns="0" rIns="0" bIns="0" rtlCol="0"/>
            <a:lstStyle/>
            <a:p>
              <a:endParaRPr sz="2118"/>
            </a:p>
          </p:txBody>
        </p:sp>
        <p:sp>
          <p:nvSpPr>
            <p:cNvPr id="14" name="object 6">
              <a:extLst>
                <a:ext uri="{FF2B5EF4-FFF2-40B4-BE49-F238E27FC236}">
                  <a16:creationId xmlns:a16="http://schemas.microsoft.com/office/drawing/2014/main" id="{62A68D55-6E8F-C54B-9405-44FFF2282157}"/>
                </a:ext>
              </a:extLst>
            </p:cNvPr>
            <p:cNvSpPr/>
            <p:nvPr/>
          </p:nvSpPr>
          <p:spPr>
            <a:xfrm>
              <a:off x="4442137" y="2007868"/>
              <a:ext cx="97155" cy="97155"/>
            </a:xfrm>
            <a:custGeom>
              <a:avLst/>
              <a:gdLst/>
              <a:ahLst/>
              <a:cxnLst/>
              <a:rect l="l" t="t" r="r" b="b"/>
              <a:pathLst>
                <a:path w="97154" h="97155">
                  <a:moveTo>
                    <a:pt x="48577" y="0"/>
                  </a:moveTo>
                  <a:lnTo>
                    <a:pt x="0" y="97153"/>
                  </a:lnTo>
                  <a:lnTo>
                    <a:pt x="97154" y="97153"/>
                  </a:lnTo>
                  <a:lnTo>
                    <a:pt x="48577" y="0"/>
                  </a:lnTo>
                  <a:close/>
                </a:path>
              </a:pathLst>
            </a:custGeom>
            <a:solidFill>
              <a:srgbClr val="000000"/>
            </a:solidFill>
          </p:spPr>
          <p:txBody>
            <a:bodyPr wrap="square" lIns="0" tIns="0" rIns="0" bIns="0" rtlCol="0"/>
            <a:lstStyle/>
            <a:p>
              <a:endParaRPr sz="2118"/>
            </a:p>
          </p:txBody>
        </p:sp>
        <p:sp>
          <p:nvSpPr>
            <p:cNvPr id="15" name="object 7">
              <a:extLst>
                <a:ext uri="{FF2B5EF4-FFF2-40B4-BE49-F238E27FC236}">
                  <a16:creationId xmlns:a16="http://schemas.microsoft.com/office/drawing/2014/main" id="{35EBD07B-8193-B348-A598-3FADDE2A5B03}"/>
                </a:ext>
              </a:extLst>
            </p:cNvPr>
            <p:cNvSpPr/>
            <p:nvPr/>
          </p:nvSpPr>
          <p:spPr>
            <a:xfrm>
              <a:off x="4894183" y="2586601"/>
              <a:ext cx="348615" cy="393065"/>
            </a:xfrm>
            <a:custGeom>
              <a:avLst/>
              <a:gdLst/>
              <a:ahLst/>
              <a:cxnLst/>
              <a:rect l="l" t="t" r="r" b="b"/>
              <a:pathLst>
                <a:path w="348614" h="393064">
                  <a:moveTo>
                    <a:pt x="0" y="392819"/>
                  </a:moveTo>
                  <a:lnTo>
                    <a:pt x="348387" y="0"/>
                  </a:lnTo>
                </a:path>
              </a:pathLst>
            </a:custGeom>
            <a:ln w="32385">
              <a:solidFill>
                <a:srgbClr val="000000"/>
              </a:solidFill>
            </a:ln>
          </p:spPr>
          <p:txBody>
            <a:bodyPr wrap="square" lIns="0" tIns="0" rIns="0" bIns="0" rtlCol="0"/>
            <a:lstStyle/>
            <a:p>
              <a:endParaRPr sz="2118"/>
            </a:p>
          </p:txBody>
        </p:sp>
        <p:sp>
          <p:nvSpPr>
            <p:cNvPr id="16" name="object 8">
              <a:extLst>
                <a:ext uri="{FF2B5EF4-FFF2-40B4-BE49-F238E27FC236}">
                  <a16:creationId xmlns:a16="http://schemas.microsoft.com/office/drawing/2014/main" id="{24621E16-AC6F-3A44-B54A-5B2EC35AECE8}"/>
                </a:ext>
              </a:extLst>
            </p:cNvPr>
            <p:cNvSpPr/>
            <p:nvPr/>
          </p:nvSpPr>
          <p:spPr>
            <a:xfrm>
              <a:off x="5195486" y="2526033"/>
              <a:ext cx="100965" cy="105410"/>
            </a:xfrm>
            <a:custGeom>
              <a:avLst/>
              <a:gdLst/>
              <a:ahLst/>
              <a:cxnLst/>
              <a:rect l="l" t="t" r="r" b="b"/>
              <a:pathLst>
                <a:path w="100964" h="105410">
                  <a:moveTo>
                    <a:pt x="100813" y="0"/>
                  </a:moveTo>
                  <a:lnTo>
                    <a:pt x="0" y="40459"/>
                  </a:lnTo>
                  <a:lnTo>
                    <a:pt x="72693" y="104915"/>
                  </a:lnTo>
                  <a:lnTo>
                    <a:pt x="100813" y="0"/>
                  </a:lnTo>
                  <a:close/>
                </a:path>
              </a:pathLst>
            </a:custGeom>
            <a:solidFill>
              <a:srgbClr val="000000"/>
            </a:solidFill>
          </p:spPr>
          <p:txBody>
            <a:bodyPr wrap="square" lIns="0" tIns="0" rIns="0" bIns="0" rtlCol="0"/>
            <a:lstStyle/>
            <a:p>
              <a:endParaRPr sz="2118"/>
            </a:p>
          </p:txBody>
        </p:sp>
        <p:sp>
          <p:nvSpPr>
            <p:cNvPr id="17" name="object 9">
              <a:extLst>
                <a:ext uri="{FF2B5EF4-FFF2-40B4-BE49-F238E27FC236}">
                  <a16:creationId xmlns:a16="http://schemas.microsoft.com/office/drawing/2014/main" id="{4670A969-9446-5B4F-A544-C63E8A3734AA}"/>
                </a:ext>
              </a:extLst>
            </p:cNvPr>
            <p:cNvSpPr/>
            <p:nvPr/>
          </p:nvSpPr>
          <p:spPr>
            <a:xfrm>
              <a:off x="3650057" y="3044189"/>
              <a:ext cx="610235" cy="0"/>
            </a:xfrm>
            <a:custGeom>
              <a:avLst/>
              <a:gdLst/>
              <a:ahLst/>
              <a:cxnLst/>
              <a:rect l="l" t="t" r="r" b="b"/>
              <a:pathLst>
                <a:path w="610235">
                  <a:moveTo>
                    <a:pt x="0" y="0"/>
                  </a:moveTo>
                  <a:lnTo>
                    <a:pt x="609919" y="0"/>
                  </a:lnTo>
                </a:path>
              </a:pathLst>
            </a:custGeom>
            <a:ln w="32385">
              <a:solidFill>
                <a:srgbClr val="000000"/>
              </a:solidFill>
            </a:ln>
          </p:spPr>
          <p:txBody>
            <a:bodyPr wrap="square" lIns="0" tIns="0" rIns="0" bIns="0" rtlCol="0"/>
            <a:lstStyle/>
            <a:p>
              <a:endParaRPr sz="2118"/>
            </a:p>
          </p:txBody>
        </p:sp>
        <p:sp>
          <p:nvSpPr>
            <p:cNvPr id="18" name="object 10">
              <a:extLst>
                <a:ext uri="{FF2B5EF4-FFF2-40B4-BE49-F238E27FC236}">
                  <a16:creationId xmlns:a16="http://schemas.microsoft.com/office/drawing/2014/main" id="{568FDF43-0B73-3444-B0FB-71367A3C07DE}"/>
                </a:ext>
              </a:extLst>
            </p:cNvPr>
            <p:cNvSpPr/>
            <p:nvPr/>
          </p:nvSpPr>
          <p:spPr>
            <a:xfrm>
              <a:off x="3569094" y="2995608"/>
              <a:ext cx="97155" cy="97155"/>
            </a:xfrm>
            <a:custGeom>
              <a:avLst/>
              <a:gdLst/>
              <a:ahLst/>
              <a:cxnLst/>
              <a:rect l="l" t="t" r="r" b="b"/>
              <a:pathLst>
                <a:path w="97154" h="97155">
                  <a:moveTo>
                    <a:pt x="97155" y="0"/>
                  </a:moveTo>
                  <a:lnTo>
                    <a:pt x="0" y="48577"/>
                  </a:lnTo>
                  <a:lnTo>
                    <a:pt x="97155" y="97155"/>
                  </a:lnTo>
                  <a:lnTo>
                    <a:pt x="97155" y="0"/>
                  </a:lnTo>
                  <a:close/>
                </a:path>
              </a:pathLst>
            </a:custGeom>
            <a:solidFill>
              <a:srgbClr val="000000"/>
            </a:solidFill>
          </p:spPr>
          <p:txBody>
            <a:bodyPr wrap="square" lIns="0" tIns="0" rIns="0" bIns="0" rtlCol="0"/>
            <a:lstStyle/>
            <a:p>
              <a:endParaRPr sz="2118"/>
            </a:p>
          </p:txBody>
        </p:sp>
      </p:grpSp>
      <p:sp>
        <p:nvSpPr>
          <p:cNvPr id="2" name="Title 9">
            <a:extLst>
              <a:ext uri="{FF2B5EF4-FFF2-40B4-BE49-F238E27FC236}">
                <a16:creationId xmlns:a16="http://schemas.microsoft.com/office/drawing/2014/main" id="{F341652F-860D-8B5A-2071-FFAD0DF92CEE}"/>
              </a:ext>
            </a:extLst>
          </p:cNvPr>
          <p:cNvSpPr>
            <a:spLocks noGrp="1"/>
          </p:cNvSpPr>
          <p:nvPr>
            <p:ph type="title"/>
          </p:nvPr>
        </p:nvSpPr>
        <p:spPr>
          <a:xfrm>
            <a:off x="685800" y="486167"/>
            <a:ext cx="10820400" cy="966701"/>
          </a:xfrm>
        </p:spPr>
        <p:txBody>
          <a:bodyPr/>
          <a:lstStyle/>
          <a:p>
            <a:r>
              <a:rPr lang="en-US" dirty="0"/>
              <a:t>Crystal Comparison</a:t>
            </a:r>
          </a:p>
        </p:txBody>
      </p:sp>
    </p:spTree>
    <p:extLst>
      <p:ext uri="{BB962C8B-B14F-4D97-AF65-F5344CB8AC3E}">
        <p14:creationId xmlns:p14="http://schemas.microsoft.com/office/powerpoint/2010/main" val="19298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8"/>
          <p:cNvSpPr txBox="1">
            <a:spLocks noGrp="1"/>
          </p:cNvSpPr>
          <p:nvPr>
            <p:ph type="title"/>
          </p:nvPr>
        </p:nvSpPr>
        <p:spPr>
          <a:xfrm>
            <a:off x="685800" y="486167"/>
            <a:ext cx="60960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Experimental Caries Model</a:t>
            </a:r>
            <a:endParaRPr/>
          </a:p>
        </p:txBody>
      </p:sp>
      <p:pic>
        <p:nvPicPr>
          <p:cNvPr id="440" name="Google Shape;440;p18"/>
          <p:cNvPicPr preferRelativeResize="0"/>
          <p:nvPr/>
        </p:nvPicPr>
        <p:blipFill rotWithShape="1">
          <a:blip r:embed="rId3">
            <a:alphaModFix/>
          </a:blip>
          <a:srcRect/>
          <a:stretch/>
        </p:blipFill>
        <p:spPr>
          <a:xfrm>
            <a:off x="6937949" y="1407148"/>
            <a:ext cx="4064977" cy="3116482"/>
          </a:xfrm>
          <a:prstGeom prst="rect">
            <a:avLst/>
          </a:prstGeom>
          <a:noFill/>
          <a:ln>
            <a:noFill/>
          </a:ln>
        </p:spPr>
      </p:pic>
      <p:sp>
        <p:nvSpPr>
          <p:cNvPr id="441" name="Google Shape;441;p18"/>
          <p:cNvSpPr txBox="1"/>
          <p:nvPr/>
        </p:nvSpPr>
        <p:spPr>
          <a:xfrm>
            <a:off x="685800" y="1460325"/>
            <a:ext cx="6096000" cy="44620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Dissolution of calcium and phosphate from enamel crystals</a:t>
            </a:r>
            <a:endParaRPr dirty="0"/>
          </a:p>
          <a:p>
            <a:pPr marL="342900" marR="0" lvl="0" indent="-342900" algn="l" rtl="0">
              <a:lnSpc>
                <a:spcPct val="110000"/>
              </a:lnSpc>
              <a:spcBef>
                <a:spcPts val="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Response to acidic conditions</a:t>
            </a:r>
            <a:endParaRPr dirty="0"/>
          </a:p>
          <a:p>
            <a:pPr marL="342900" marR="0" lvl="0" indent="-342900" algn="l" rtl="0">
              <a:lnSpc>
                <a:spcPct val="110000"/>
              </a:lnSpc>
              <a:spcBef>
                <a:spcPts val="0"/>
              </a:spcBef>
              <a:spcAft>
                <a:spcPts val="0"/>
              </a:spcAft>
              <a:buClr>
                <a:schemeClr val="dk1"/>
              </a:buClr>
              <a:buSzPts val="2400"/>
              <a:buFont typeface="Arial"/>
              <a:buChar char="•"/>
            </a:pPr>
            <a:r>
              <a:rPr lang="en-US" sz="2400" dirty="0">
                <a:solidFill>
                  <a:schemeClr val="dk1"/>
                </a:solidFill>
                <a:latin typeface="Arial"/>
                <a:ea typeface="Arial"/>
                <a:cs typeface="Arial"/>
                <a:sym typeface="Arial"/>
              </a:rPr>
              <a:t>Initiation of demineralization process</a:t>
            </a:r>
            <a:endParaRPr dirty="0"/>
          </a:p>
          <a:p>
            <a:pPr marL="577850" marR="0" lvl="1" indent="-342900" algn="l" rtl="0">
              <a:lnSpc>
                <a:spcPct val="11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Begins 10–15 microns beneath the surface</a:t>
            </a:r>
            <a:endParaRPr dirty="0"/>
          </a:p>
          <a:p>
            <a:pPr marL="577850" marR="0" lvl="1" indent="-342900" algn="l" rtl="0">
              <a:lnSpc>
                <a:spcPct val="11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Relatively intact surface layer during early stages</a:t>
            </a:r>
            <a:endParaRPr dirty="0"/>
          </a:p>
          <a:p>
            <a:pPr marL="577850" marR="0" lvl="1" indent="-342900" algn="l" rtl="0">
              <a:lnSpc>
                <a:spcPct val="11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Impenetrable by dental explorer</a:t>
            </a:r>
            <a:endParaRPr dirty="0"/>
          </a:p>
          <a:p>
            <a:pPr marL="342900" marR="0" lvl="0" indent="-190500" algn="l" rtl="0">
              <a:lnSpc>
                <a:spcPct val="110000"/>
              </a:lnSpc>
              <a:spcBef>
                <a:spcPts val="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p:txBody>
      </p:sp>
      <p:sp>
        <p:nvSpPr>
          <p:cNvPr id="442" name="Google Shape;442;p18"/>
          <p:cNvSpPr txBox="1"/>
          <p:nvPr/>
        </p:nvSpPr>
        <p:spPr>
          <a:xfrm>
            <a:off x="7040934" y="4528415"/>
            <a:ext cx="385900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Arial"/>
                <a:ea typeface="Arial"/>
                <a:cs typeface="Arial"/>
                <a:sym typeface="Arial"/>
              </a:rPr>
              <a:t>Micrograph under polarized light (in a water medium) displaying an initial subsurface enamel lesion. The blue region represents the normal enamel and the surface zone above the lesion, while the brown area indicates the presence of the early lesion.</a:t>
            </a:r>
            <a:endParaRPr sz="1000" dirty="0">
              <a:solidFill>
                <a:schemeClr val="dk1"/>
              </a:solidFill>
              <a:latin typeface="Arial"/>
              <a:ea typeface="Arial"/>
              <a:cs typeface="Arial"/>
              <a:sym typeface="Arial"/>
            </a:endParaRPr>
          </a:p>
        </p:txBody>
      </p:sp>
      <p:sp>
        <p:nvSpPr>
          <p:cNvPr id="443" name="Google Shape;443;p18"/>
          <p:cNvSpPr txBox="1"/>
          <p:nvPr/>
        </p:nvSpPr>
        <p:spPr>
          <a:xfrm>
            <a:off x="2763078" y="6255014"/>
            <a:ext cx="8051800" cy="355272"/>
          </a:xfrm>
          <a:prstGeom prst="rect">
            <a:avLst/>
          </a:prstGeom>
          <a:noFill/>
          <a:ln>
            <a:noFill/>
          </a:ln>
        </p:spPr>
        <p:txBody>
          <a:bodyPr spcFirstLastPara="1" wrap="square" lIns="91425" tIns="45700" rIns="91425" bIns="45700" anchor="t" anchorCtr="0">
            <a:noAutofit/>
          </a:bodyPr>
          <a:lstStyle/>
          <a:p>
            <a:pPr lvl="0">
              <a:lnSpc>
                <a:spcPct val="110000"/>
              </a:lnSpc>
              <a:buClr>
                <a:schemeClr val="dk1"/>
              </a:buClr>
              <a:buSzPts val="800"/>
            </a:pPr>
            <a:r>
              <a:rPr lang="en-US" sz="800" dirty="0">
                <a:solidFill>
                  <a:schemeClr val="dk1"/>
                </a:solidFill>
                <a:latin typeface="Calibri"/>
                <a:ea typeface="Calibri"/>
                <a:cs typeface="Calibri"/>
                <a:sym typeface="Calibri"/>
              </a:rPr>
              <a:t>Robert V. Faller, “An Update on Demineralization/Remineralization,” </a:t>
            </a:r>
            <a:r>
              <a:rPr lang="en-US" sz="800" i="1" dirty="0" err="1">
                <a:solidFill>
                  <a:schemeClr val="dk1"/>
                </a:solidFill>
                <a:latin typeface="Calibri"/>
                <a:ea typeface="Calibri"/>
                <a:cs typeface="Calibri"/>
                <a:sym typeface="Calibri"/>
              </a:rPr>
              <a:t>dentalcare.com</a:t>
            </a:r>
            <a:r>
              <a:rPr lang="en-US" sz="800" dirty="0">
                <a:solidFill>
                  <a:schemeClr val="dk1"/>
                </a:solidFill>
                <a:ea typeface="Calibri"/>
                <a:cs typeface="Calibri"/>
                <a:sym typeface="Calibri"/>
              </a:rPr>
              <a:t>, January 29, 2021, </a:t>
            </a:r>
            <a:r>
              <a:rPr lang="en-US" sz="800" dirty="0">
                <a:solidFill>
                  <a:schemeClr val="dk1"/>
                </a:solidFill>
                <a:ea typeface="Calibri"/>
                <a:cs typeface="Calibri"/>
                <a:sym typeface="Calibri"/>
                <a:hlinkClick r:id="rId4"/>
              </a:rPr>
              <a:t>https://assets.ctfassets.net/u2qv1tdtdbbu/6k08YJRvFXDDNxIMvPe8fD/afc8500392bc74f3d480f54a51270509/ce73_1-29-21.pdf</a:t>
            </a:r>
            <a:r>
              <a:rPr lang="en-US" sz="800" dirty="0">
                <a:solidFill>
                  <a:schemeClr val="dk1"/>
                </a:solidFill>
                <a:ea typeface="Calibri"/>
                <a:cs typeface="Calibri"/>
                <a:sym typeface="Calibri"/>
              </a:rPr>
              <a:t>.</a:t>
            </a:r>
          </a:p>
          <a:p>
            <a:pPr lvl="0">
              <a:lnSpc>
                <a:spcPct val="110000"/>
              </a:lnSpc>
              <a:buClr>
                <a:schemeClr val="dk1"/>
              </a:buClr>
              <a:buSzPts val="800"/>
            </a:pPr>
            <a:endParaRPr lang="en-US" sz="800" dirty="0">
              <a:solidFill>
                <a:schemeClr val="dk1"/>
              </a:solidFill>
              <a:latin typeface="Arial"/>
              <a:ea typeface="Arial"/>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extLst>
              <p:ext uri="{D42A27DB-BD31-4B8C-83A1-F6EECF244321}">
                <p14:modId xmlns:p14="http://schemas.microsoft.com/office/powerpoint/2010/main" val="129581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sz="half" idx="1"/>
          </p:nvPr>
        </p:nvSpPr>
        <p:spPr>
          <a:xfrm>
            <a:off x="1304925" y="1149668"/>
            <a:ext cx="4117976" cy="1421195"/>
          </a:xfrm>
        </p:spPr>
        <p:txBody>
          <a:bodyPr/>
          <a:lstStyle/>
          <a:p>
            <a:r>
              <a:rPr lang="en-US" sz="2000" b="1" dirty="0">
                <a:solidFill>
                  <a:schemeClr val="tx2"/>
                </a:solidFill>
              </a:rPr>
              <a:t>Microscopic: </a:t>
            </a:r>
            <a:r>
              <a:rPr lang="en-US" sz="2000" dirty="0"/>
              <a:t>Polarized light (in a water medium) displaying an initial subsurface enamel lesion.</a:t>
            </a:r>
          </a:p>
        </p:txBody>
      </p:sp>
      <p:sp>
        <p:nvSpPr>
          <p:cNvPr id="2" name="Content Placeholder 1">
            <a:extLst>
              <a:ext uri="{FF2B5EF4-FFF2-40B4-BE49-F238E27FC236}">
                <a16:creationId xmlns:a16="http://schemas.microsoft.com/office/drawing/2014/main" id="{B11A9CBC-F2A4-CE45-B586-367BDB30C8BC}"/>
              </a:ext>
            </a:extLst>
          </p:cNvPr>
          <p:cNvSpPr>
            <a:spLocks noGrp="1"/>
          </p:cNvSpPr>
          <p:nvPr>
            <p:ph sz="half" idx="2"/>
          </p:nvPr>
        </p:nvSpPr>
        <p:spPr>
          <a:xfrm>
            <a:off x="6518660" y="1766909"/>
            <a:ext cx="5048250" cy="489913"/>
          </a:xfrm>
        </p:spPr>
        <p:txBody>
          <a:bodyPr/>
          <a:lstStyle/>
          <a:p>
            <a:r>
              <a:rPr lang="en-US" sz="2000" b="1" dirty="0">
                <a:solidFill>
                  <a:schemeClr val="tx2"/>
                </a:solidFill>
              </a:rPr>
              <a:t>Macroscopic: </a:t>
            </a:r>
            <a:r>
              <a:rPr lang="en-US" sz="2000" dirty="0"/>
              <a:t>White spot lesion</a:t>
            </a:r>
          </a:p>
        </p:txBody>
      </p:sp>
      <p:sp>
        <p:nvSpPr>
          <p:cNvPr id="10" name="Text Placeholder 9">
            <a:extLst>
              <a:ext uri="{FF2B5EF4-FFF2-40B4-BE49-F238E27FC236}">
                <a16:creationId xmlns:a16="http://schemas.microsoft.com/office/drawing/2014/main" id="{FFB920D4-684C-1749-805A-E649EFDC5875}"/>
              </a:ext>
            </a:extLst>
          </p:cNvPr>
          <p:cNvSpPr>
            <a:spLocks noGrp="1"/>
          </p:cNvSpPr>
          <p:nvPr>
            <p:ph type="body" sz="half" idx="10"/>
          </p:nvPr>
        </p:nvSpPr>
        <p:spPr>
          <a:xfrm>
            <a:off x="2743200" y="6120373"/>
            <a:ext cx="8051800" cy="489913"/>
          </a:xfrm>
        </p:spPr>
        <p:txBody>
          <a:bodyPr/>
          <a:lstStyle/>
          <a:p>
            <a:r>
              <a:rPr lang="en-US" dirty="0"/>
              <a:t>Left Image: </a:t>
            </a:r>
            <a:r>
              <a:rPr lang="en-US" dirty="0">
                <a:solidFill>
                  <a:schemeClr val="dk1"/>
                </a:solidFill>
                <a:ea typeface="Calibri"/>
                <a:cs typeface="Calibri"/>
                <a:sym typeface="Calibri"/>
              </a:rPr>
              <a:t>Robert V. Faller, “An Update on Demineralization/Remineralization,” </a:t>
            </a:r>
            <a:r>
              <a:rPr lang="en-US" i="1" dirty="0" err="1">
                <a:solidFill>
                  <a:schemeClr val="dk1"/>
                </a:solidFill>
                <a:ea typeface="Calibri"/>
                <a:cs typeface="Calibri"/>
                <a:sym typeface="Calibri"/>
              </a:rPr>
              <a:t>dentalcare.com</a:t>
            </a:r>
            <a:r>
              <a:rPr lang="en-US" dirty="0">
                <a:solidFill>
                  <a:schemeClr val="dk1"/>
                </a:solidFill>
                <a:ea typeface="Calibri"/>
                <a:cs typeface="Calibri"/>
                <a:sym typeface="Calibri"/>
              </a:rPr>
              <a:t>, January 29, 2021, https://</a:t>
            </a:r>
            <a:r>
              <a:rPr lang="en-US" dirty="0" err="1">
                <a:solidFill>
                  <a:schemeClr val="dk1"/>
                </a:solidFill>
                <a:ea typeface="Calibri"/>
                <a:cs typeface="Calibri"/>
                <a:sym typeface="Calibri"/>
              </a:rPr>
              <a:t>assets.ctfassets.net</a:t>
            </a:r>
            <a:r>
              <a:rPr lang="en-US" dirty="0">
                <a:solidFill>
                  <a:schemeClr val="dk1"/>
                </a:solidFill>
                <a:ea typeface="Calibri"/>
                <a:cs typeface="Calibri"/>
                <a:sym typeface="Calibri"/>
              </a:rPr>
              <a:t>/u2qv1tdtdbbu/6k08YJRvFXDDNxIMvPe8fD/afc8500392bc74f3d480f54a51270509/ce73_1-29-21.pdf.</a:t>
            </a:r>
          </a:p>
          <a:p>
            <a:endParaRPr lang="en-US" dirty="0"/>
          </a:p>
          <a:p>
            <a:r>
              <a:rPr lang="en-US" dirty="0"/>
              <a:t>Right Image: John Featherstone, “Dental caries: A dynamic disease process,” </a:t>
            </a:r>
            <a:r>
              <a:rPr lang="en-US" i="1" dirty="0"/>
              <a:t>Australian Dental Journal</a:t>
            </a:r>
            <a:r>
              <a:rPr lang="en-US" dirty="0"/>
              <a:t>, 53(3), (2018) 286–291, https://</a:t>
            </a:r>
            <a:r>
              <a:rPr lang="en-US" dirty="0" err="1"/>
              <a:t>doi.org</a:t>
            </a:r>
            <a:r>
              <a:rPr lang="en-US" dirty="0"/>
              <a:t>/10.1111/j.1834-7819.2008.00064.x.</a:t>
            </a:r>
          </a:p>
        </p:txBody>
      </p:sp>
      <p:pic>
        <p:nvPicPr>
          <p:cNvPr id="11" name="object 6">
            <a:extLst>
              <a:ext uri="{FF2B5EF4-FFF2-40B4-BE49-F238E27FC236}">
                <a16:creationId xmlns:a16="http://schemas.microsoft.com/office/drawing/2014/main" id="{210B172F-4183-8848-B492-677220365888}"/>
              </a:ext>
            </a:extLst>
          </p:cNvPr>
          <p:cNvPicPr/>
          <p:nvPr/>
        </p:nvPicPr>
        <p:blipFill rotWithShape="1">
          <a:blip r:embed="rId7" cstate="print"/>
          <a:srcRect t="16924" b="-550"/>
          <a:stretch/>
        </p:blipFill>
        <p:spPr>
          <a:xfrm>
            <a:off x="6649179" y="2338388"/>
            <a:ext cx="3568674" cy="2880031"/>
          </a:xfrm>
          <a:prstGeom prst="rect">
            <a:avLst/>
          </a:prstGeom>
        </p:spPr>
      </p:pic>
      <p:pic>
        <p:nvPicPr>
          <p:cNvPr id="4" name="Picture 3">
            <a:extLst>
              <a:ext uri="{FF2B5EF4-FFF2-40B4-BE49-F238E27FC236}">
                <a16:creationId xmlns:a16="http://schemas.microsoft.com/office/drawing/2014/main" id="{7C0E16A5-47E9-5E4F-8B95-E50DB90C3604}"/>
              </a:ext>
            </a:extLst>
          </p:cNvPr>
          <p:cNvPicPr>
            <a:picLocks noChangeAspect="1"/>
          </p:cNvPicPr>
          <p:nvPr/>
        </p:nvPicPr>
        <p:blipFill>
          <a:blip r:embed="rId8"/>
          <a:stretch>
            <a:fillRect/>
          </a:stretch>
        </p:blipFill>
        <p:spPr>
          <a:xfrm>
            <a:off x="1223935" y="2252811"/>
            <a:ext cx="4065589" cy="3116952"/>
          </a:xfrm>
          <a:prstGeom prst="rect">
            <a:avLst/>
          </a:prstGeom>
        </p:spPr>
      </p:pic>
      <p:sp>
        <p:nvSpPr>
          <p:cNvPr id="5" name="Title 1">
            <a:extLst>
              <a:ext uri="{FF2B5EF4-FFF2-40B4-BE49-F238E27FC236}">
                <a16:creationId xmlns:a16="http://schemas.microsoft.com/office/drawing/2014/main" id="{6A88F4E5-793E-D6DB-11F4-F7581792B28F}"/>
              </a:ext>
            </a:extLst>
          </p:cNvPr>
          <p:cNvSpPr>
            <a:spLocks noGrp="1"/>
          </p:cNvSpPr>
          <p:nvPr>
            <p:ph type="title"/>
          </p:nvPr>
        </p:nvSpPr>
        <p:spPr>
          <a:xfrm>
            <a:off x="685799" y="486167"/>
            <a:ext cx="10109201" cy="966701"/>
          </a:xfrm>
        </p:spPr>
        <p:txBody>
          <a:bodyPr/>
          <a:lstStyle/>
          <a:p>
            <a:r>
              <a:rPr lang="en-US" sz="3600" dirty="0"/>
              <a:t>Microscopic Examination of</a:t>
            </a:r>
            <a:r>
              <a:rPr lang="en-US" sz="3600" dirty="0">
                <a:solidFill>
                  <a:schemeClr val="tx1"/>
                </a:solidFill>
              </a:rPr>
              <a:t> </a:t>
            </a:r>
            <a:r>
              <a:rPr lang="en-US" dirty="0"/>
              <a:t>Demineralization</a:t>
            </a:r>
          </a:p>
        </p:txBody>
      </p:sp>
    </p:spTree>
    <p:extLst>
      <p:ext uri="{BB962C8B-B14F-4D97-AF65-F5344CB8AC3E}">
        <p14:creationId xmlns:p14="http://schemas.microsoft.com/office/powerpoint/2010/main" val="66206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9"/>
          <p:cNvSpPr txBox="1">
            <a:spLocks noGrp="1"/>
          </p:cNvSpPr>
          <p:nvPr>
            <p:ph type="title"/>
          </p:nvPr>
        </p:nvSpPr>
        <p:spPr>
          <a:xfrm>
            <a:off x="685800" y="486167"/>
            <a:ext cx="60960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Experimental Caries Model</a:t>
            </a:r>
            <a:endParaRPr/>
          </a:p>
        </p:txBody>
      </p:sp>
      <p:sp>
        <p:nvSpPr>
          <p:cNvPr id="450" name="Google Shape;450;p19"/>
          <p:cNvSpPr txBox="1"/>
          <p:nvPr/>
        </p:nvSpPr>
        <p:spPr>
          <a:xfrm>
            <a:off x="685800" y="1665954"/>
            <a:ext cx="6149162" cy="4462081"/>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Acid challenge continuation</a:t>
            </a:r>
            <a:endParaRPr/>
          </a:p>
          <a:p>
            <a:pPr marL="577850" marR="0" lvl="1" indent="-342900" algn="l" rtl="0">
              <a:lnSpc>
                <a:spcPct val="11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Increased demineralization of subsurface enamel</a:t>
            </a:r>
            <a:endParaRPr/>
          </a:p>
          <a:p>
            <a:pPr marL="342900" marR="0" lvl="0" indent="-342900" algn="l" rtl="0">
              <a:lnSpc>
                <a:spcPct val="110000"/>
              </a:lnSpc>
              <a:spcBef>
                <a:spcPts val="0"/>
              </a:spcBef>
              <a:spcAft>
                <a:spcPts val="0"/>
              </a:spcAft>
              <a:buClr>
                <a:schemeClr val="dk1"/>
              </a:buClr>
              <a:buSzPts val="2400"/>
              <a:buFont typeface="Arial"/>
              <a:buChar char="•"/>
            </a:pPr>
            <a:r>
              <a:rPr lang="en-US" sz="2400">
                <a:solidFill>
                  <a:schemeClr val="dk1"/>
                </a:solidFill>
                <a:latin typeface="Arial"/>
                <a:ea typeface="Arial"/>
                <a:cs typeface="Arial"/>
                <a:sym typeface="Arial"/>
              </a:rPr>
              <a:t>Lesion progression</a:t>
            </a:r>
            <a:endParaRPr/>
          </a:p>
          <a:p>
            <a:pPr marL="577850" marR="0" lvl="1" indent="-342900" algn="l" rtl="0">
              <a:lnSpc>
                <a:spcPct val="11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Advances deeper under intact surface layer</a:t>
            </a:r>
            <a:endParaRPr/>
          </a:p>
        </p:txBody>
      </p:sp>
      <p:sp>
        <p:nvSpPr>
          <p:cNvPr id="451" name="Google Shape;451;p19"/>
          <p:cNvSpPr txBox="1"/>
          <p:nvPr/>
        </p:nvSpPr>
        <p:spPr>
          <a:xfrm>
            <a:off x="7040934" y="4574135"/>
            <a:ext cx="3859005"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A polarized-light micrograph (captured in water) depicting an early enamel lesion situated approximately midway through the enamel. The body of the lesion is visualized in brown, with its advancing front, while a blue surface zone is evident at the enamel surface area</a:t>
            </a:r>
            <a:endParaRPr/>
          </a:p>
        </p:txBody>
      </p:sp>
      <p:sp>
        <p:nvSpPr>
          <p:cNvPr id="452" name="Google Shape;452;p19"/>
          <p:cNvSpPr txBox="1"/>
          <p:nvPr/>
        </p:nvSpPr>
        <p:spPr>
          <a:xfrm>
            <a:off x="2743200" y="6255014"/>
            <a:ext cx="8051800" cy="355272"/>
          </a:xfrm>
          <a:prstGeom prst="rect">
            <a:avLst/>
          </a:prstGeom>
          <a:noFill/>
          <a:ln>
            <a:noFill/>
          </a:ln>
        </p:spPr>
        <p:txBody>
          <a:bodyPr spcFirstLastPara="1" wrap="square" lIns="91425" tIns="45700" rIns="91425" bIns="45700" anchor="t" anchorCtr="0">
            <a:noAutofit/>
          </a:bodyPr>
          <a:lstStyle/>
          <a:p>
            <a:pPr lvl="0" defTabSz="914400">
              <a:defRPr/>
            </a:pPr>
            <a:r>
              <a:rPr lang="en-US" sz="800" dirty="0">
                <a:solidFill>
                  <a:schemeClr val="dk1"/>
                </a:solidFill>
                <a:ea typeface="Calibri"/>
                <a:cs typeface="Calibri"/>
                <a:sym typeface="Calibri"/>
              </a:rPr>
              <a:t>Resource: Robert V. Faller, “An Update on Demineralization/Remineralization,” </a:t>
            </a:r>
            <a:r>
              <a:rPr lang="en-US" sz="800" i="1" dirty="0" err="1">
                <a:solidFill>
                  <a:schemeClr val="dk1"/>
                </a:solidFill>
                <a:ea typeface="Calibri"/>
                <a:cs typeface="Calibri"/>
                <a:sym typeface="Calibri"/>
              </a:rPr>
              <a:t>dentalcare.com</a:t>
            </a:r>
            <a:r>
              <a:rPr lang="en-US" sz="800" dirty="0">
                <a:solidFill>
                  <a:schemeClr val="dk1"/>
                </a:solidFill>
                <a:ea typeface="Calibri"/>
                <a:cs typeface="Calibri"/>
                <a:sym typeface="Calibri"/>
              </a:rPr>
              <a:t>, January 29, 2021, https://</a:t>
            </a:r>
            <a:r>
              <a:rPr lang="en-US" sz="800" dirty="0" err="1">
                <a:solidFill>
                  <a:schemeClr val="dk1"/>
                </a:solidFill>
                <a:ea typeface="Calibri"/>
                <a:cs typeface="Calibri"/>
                <a:sym typeface="Calibri"/>
              </a:rPr>
              <a:t>assets.ctfassets.net</a:t>
            </a:r>
            <a:r>
              <a:rPr lang="en-US" sz="800" dirty="0">
                <a:solidFill>
                  <a:schemeClr val="dk1"/>
                </a:solidFill>
                <a:ea typeface="Calibri"/>
                <a:cs typeface="Calibri"/>
                <a:sym typeface="Calibri"/>
              </a:rPr>
              <a:t>/u2qv1tdtdbbu/6k08YJRvFXDDNxIMvPe8fD/afc8500392bc74f3d480f54a51270509/ce73_1-29-21.pdf.</a:t>
            </a:r>
          </a:p>
        </p:txBody>
      </p:sp>
      <p:pic>
        <p:nvPicPr>
          <p:cNvPr id="453" name="Google Shape;453;p19"/>
          <p:cNvPicPr preferRelativeResize="0"/>
          <p:nvPr/>
        </p:nvPicPr>
        <p:blipFill rotWithShape="1">
          <a:blip r:embed="rId3">
            <a:alphaModFix/>
          </a:blip>
          <a:srcRect/>
          <a:stretch/>
        </p:blipFill>
        <p:spPr>
          <a:xfrm>
            <a:off x="6962451" y="1529144"/>
            <a:ext cx="3937488" cy="304499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0"/>
          <p:cNvSpPr txBox="1">
            <a:spLocks noGrp="1"/>
          </p:cNvSpPr>
          <p:nvPr>
            <p:ph type="title"/>
          </p:nvPr>
        </p:nvSpPr>
        <p:spPr>
          <a:xfrm>
            <a:off x="685800" y="486167"/>
            <a:ext cx="837314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dirty="0"/>
              <a:t>What Happens When Plaque Is Removed?</a:t>
            </a:r>
            <a:endParaRPr dirty="0"/>
          </a:p>
        </p:txBody>
      </p:sp>
      <p:sp>
        <p:nvSpPr>
          <p:cNvPr id="460" name="Google Shape;460;p20"/>
          <p:cNvSpPr txBox="1"/>
          <p:nvPr/>
        </p:nvSpPr>
        <p:spPr>
          <a:xfrm>
            <a:off x="685800" y="1452868"/>
            <a:ext cx="6128657" cy="4462081"/>
          </a:xfrm>
          <a:prstGeom prst="rect">
            <a:avLst/>
          </a:prstGeom>
          <a:noFill/>
          <a:ln>
            <a:noFill/>
          </a:ln>
        </p:spPr>
        <p:txBody>
          <a:bodyPr spcFirstLastPara="1" wrap="square" lIns="91425" tIns="45700" rIns="91425" bIns="45700" anchor="t" anchorCtr="0">
            <a:noAutofit/>
          </a:bodyPr>
          <a:lstStyle/>
          <a:p>
            <a:pPr marL="234950" marR="0" lvl="1" indent="-227012" algn="l" rtl="0">
              <a:lnSpc>
                <a:spcPct val="11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When plaque is removed after one week, the tooth is less chalky.</a:t>
            </a:r>
            <a:endParaRPr/>
          </a:p>
          <a:p>
            <a:pPr marL="234950" marR="0" lvl="1" indent="-227012" algn="l" rtl="0">
              <a:lnSpc>
                <a:spcPct val="11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After two weeks, the enamel is restored and shiny.</a:t>
            </a:r>
            <a:endParaRPr/>
          </a:p>
          <a:p>
            <a:pPr marL="460375" marR="0" lvl="2" indent="-73025" algn="l" rtl="0">
              <a:lnSpc>
                <a:spcPct val="110000"/>
              </a:lnSpc>
              <a:spcBef>
                <a:spcPts val="0"/>
              </a:spcBef>
              <a:spcAft>
                <a:spcPts val="0"/>
              </a:spcAft>
              <a:buClr>
                <a:schemeClr val="dk1"/>
              </a:buClr>
              <a:buSzPts val="2400"/>
              <a:buFont typeface="NTR"/>
              <a:buNone/>
            </a:pPr>
            <a:endParaRPr sz="2400" b="0" i="0" u="none" strike="noStrike" cap="none">
              <a:solidFill>
                <a:schemeClr val="dk1"/>
              </a:solidFill>
              <a:latin typeface="Arial"/>
              <a:ea typeface="Arial"/>
              <a:cs typeface="Arial"/>
              <a:sym typeface="Arial"/>
            </a:endParaRPr>
          </a:p>
          <a:p>
            <a:pPr marL="0" marR="0" lvl="0" indent="0" algn="l" rtl="0">
              <a:lnSpc>
                <a:spcPct val="110000"/>
              </a:lnSpc>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Why?</a:t>
            </a:r>
            <a:endParaRPr sz="2400">
              <a:solidFill>
                <a:schemeClr val="dk1"/>
              </a:solidFill>
              <a:latin typeface="Arial"/>
              <a:ea typeface="Arial"/>
              <a:cs typeface="Arial"/>
              <a:sym typeface="Arial"/>
            </a:endParaRPr>
          </a:p>
          <a:p>
            <a:pPr marL="234950" marR="0" lvl="1" indent="-227012" algn="l" rtl="0">
              <a:lnSpc>
                <a:spcPct val="11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Saliva contains calcium and phosphate.</a:t>
            </a:r>
            <a:endParaRPr/>
          </a:p>
        </p:txBody>
      </p:sp>
      <p:sp>
        <p:nvSpPr>
          <p:cNvPr id="461" name="Google Shape;461;p20"/>
          <p:cNvSpPr txBox="1"/>
          <p:nvPr/>
        </p:nvSpPr>
        <p:spPr>
          <a:xfrm>
            <a:off x="2743200" y="6255014"/>
            <a:ext cx="8051800" cy="355272"/>
          </a:xfrm>
          <a:prstGeom prst="rect">
            <a:avLst/>
          </a:prstGeom>
          <a:noFill/>
          <a:ln>
            <a:noFill/>
          </a:ln>
        </p:spPr>
        <p:txBody>
          <a:bodyPr spcFirstLastPara="1" wrap="square" lIns="91425" tIns="45700" rIns="91425" bIns="45700" anchor="t" anchorCtr="0">
            <a:noAutofit/>
          </a:bodyPr>
          <a:lstStyle/>
          <a:p>
            <a:pPr lvl="0" defTabSz="914400">
              <a:defRPr/>
            </a:pPr>
            <a:r>
              <a:rPr lang="en-US" sz="800" dirty="0">
                <a:solidFill>
                  <a:schemeClr val="dk1"/>
                </a:solidFill>
                <a:ea typeface="Calibri"/>
                <a:cs typeface="Calibri"/>
                <a:sym typeface="Calibri"/>
              </a:rPr>
              <a:t>Image: </a:t>
            </a:r>
            <a:r>
              <a:rPr lang="en-US" sz="800" dirty="0"/>
              <a:t>Edwina Kidd and Ola Fejerskov, “Essentials of dental caries,” </a:t>
            </a:r>
            <a:r>
              <a:rPr lang="en-US" sz="800" i="1" dirty="0"/>
              <a:t>Oxford University Press,</a:t>
            </a:r>
            <a:r>
              <a:rPr lang="en-US" sz="800" dirty="0"/>
              <a:t> 2016, Figure 1.10.</a:t>
            </a:r>
          </a:p>
          <a:p>
            <a:pPr marL="0" marR="0" lvl="0" indent="0" algn="l" rtl="0">
              <a:lnSpc>
                <a:spcPct val="110000"/>
              </a:lnSpc>
              <a:spcBef>
                <a:spcPts val="0"/>
              </a:spcBef>
              <a:spcAft>
                <a:spcPts val="0"/>
              </a:spcAft>
              <a:buClr>
                <a:schemeClr val="dk1"/>
              </a:buClr>
              <a:buSzPts val="800"/>
              <a:buFont typeface="Arial"/>
              <a:buNone/>
            </a:pPr>
            <a:endParaRPr lang="en-US" sz="800" dirty="0">
              <a:solidFill>
                <a:schemeClr val="dk1"/>
              </a:solidFill>
              <a:latin typeface="Arial"/>
              <a:ea typeface="Arial"/>
              <a:cs typeface="Arial"/>
              <a:sym typeface="Arial"/>
            </a:endParaRPr>
          </a:p>
          <a:p>
            <a:pPr marL="0" marR="0" lvl="0" indent="0" algn="l" rtl="0">
              <a:lnSpc>
                <a:spcPct val="110000"/>
              </a:lnSpc>
              <a:spcBef>
                <a:spcPts val="0"/>
              </a:spcBef>
              <a:spcAft>
                <a:spcPts val="0"/>
              </a:spcAft>
              <a:buClr>
                <a:schemeClr val="dk1"/>
              </a:buClr>
              <a:buSzPts val="800"/>
              <a:buFont typeface="Arial"/>
              <a:buNone/>
            </a:pPr>
            <a:endParaRPr sz="800" dirty="0">
              <a:solidFill>
                <a:schemeClr val="dk1"/>
              </a:solidFill>
              <a:latin typeface="Arial"/>
              <a:ea typeface="Arial"/>
              <a:cs typeface="Arial"/>
              <a:sym typeface="Arial"/>
            </a:endParaRPr>
          </a:p>
        </p:txBody>
      </p:sp>
      <p:pic>
        <p:nvPicPr>
          <p:cNvPr id="462" name="Google Shape;462;p20" descr="Close-up of teeth and gums&#10;&#10;Description automatically generated"/>
          <p:cNvPicPr preferRelativeResize="0"/>
          <p:nvPr/>
        </p:nvPicPr>
        <p:blipFill rotWithShape="1">
          <a:blip r:embed="rId3">
            <a:alphaModFix/>
          </a:blip>
          <a:srcRect/>
          <a:stretch/>
        </p:blipFill>
        <p:spPr>
          <a:xfrm>
            <a:off x="6999185" y="1472538"/>
            <a:ext cx="4673600" cy="3035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5FE38DC5-B5EE-7548-990C-5872699219A7}"/>
              </a:ext>
            </a:extLst>
          </p:cNvPr>
          <p:cNvSpPr>
            <a:spLocks noGrp="1"/>
          </p:cNvSpPr>
          <p:nvPr>
            <p:ph type="title"/>
          </p:nvPr>
        </p:nvSpPr>
        <p:spPr>
          <a:xfrm>
            <a:off x="685798" y="486167"/>
            <a:ext cx="11101193" cy="966701"/>
          </a:xfrm>
        </p:spPr>
        <p:txBody>
          <a:bodyPr/>
          <a:lstStyle/>
          <a:p>
            <a:r>
              <a:rPr lang="en-US" dirty="0"/>
              <a:t>Remineralization: The Natural Repair Process for Caries</a:t>
            </a:r>
          </a:p>
        </p:txBody>
      </p:sp>
      <p:sp>
        <p:nvSpPr>
          <p:cNvPr id="3" name="Content Placeholder 2">
            <a:extLst>
              <a:ext uri="{FF2B5EF4-FFF2-40B4-BE49-F238E27FC236}">
                <a16:creationId xmlns:a16="http://schemas.microsoft.com/office/drawing/2014/main" id="{B9ABFE0B-B190-E644-B2F2-0CFC48DB308C}"/>
              </a:ext>
            </a:extLst>
          </p:cNvPr>
          <p:cNvSpPr>
            <a:spLocks noGrp="1"/>
          </p:cNvSpPr>
          <p:nvPr>
            <p:ph type="body" sz="half" idx="2"/>
          </p:nvPr>
        </p:nvSpPr>
        <p:spPr/>
        <p:txBody>
          <a:bodyPr/>
          <a:lstStyle/>
          <a:p>
            <a:r>
              <a:rPr lang="en-US" dirty="0"/>
              <a:t>Image modified from: John Featherstone, “Dental caries: A dynamic disease process,” </a:t>
            </a:r>
            <a:r>
              <a:rPr lang="en-US" i="1" dirty="0"/>
              <a:t>Australian Dental Journal</a:t>
            </a:r>
            <a:r>
              <a:rPr lang="en-US" dirty="0"/>
              <a:t>, 53(3), (2018) 286–291, https://</a:t>
            </a:r>
            <a:r>
              <a:rPr lang="en-US" dirty="0" err="1"/>
              <a:t>doi.org</a:t>
            </a:r>
            <a:r>
              <a:rPr lang="en-US" dirty="0"/>
              <a:t>/10.1111/j.1834-7819.2008.00064.x.</a:t>
            </a:r>
          </a:p>
          <a:p>
            <a:pPr lvl="0" defTabSz="914400">
              <a:lnSpc>
                <a:spcPct val="100000"/>
              </a:lnSpc>
              <a:defRPr/>
            </a:pPr>
            <a:endParaRPr lang="en-US" dirty="0"/>
          </a:p>
        </p:txBody>
      </p:sp>
      <p:pic>
        <p:nvPicPr>
          <p:cNvPr id="5" name="Picture 4">
            <a:extLst>
              <a:ext uri="{FF2B5EF4-FFF2-40B4-BE49-F238E27FC236}">
                <a16:creationId xmlns:a16="http://schemas.microsoft.com/office/drawing/2014/main" id="{8BD60E97-7D84-4D57-7C47-A8D01E714FF6}"/>
              </a:ext>
            </a:extLst>
          </p:cNvPr>
          <p:cNvPicPr>
            <a:picLocks noChangeAspect="1"/>
          </p:cNvPicPr>
          <p:nvPr/>
        </p:nvPicPr>
        <p:blipFill>
          <a:blip r:embed="rId7"/>
          <a:srcRect l="4902" t="11547" r="5120" b="23093"/>
          <a:stretch>
            <a:fillRect/>
          </a:stretch>
        </p:blipFill>
        <p:spPr>
          <a:xfrm>
            <a:off x="892844" y="1689935"/>
            <a:ext cx="10406312" cy="3779532"/>
          </a:xfrm>
          <a:prstGeom prst="rect">
            <a:avLst/>
          </a:prstGeom>
        </p:spPr>
      </p:pic>
    </p:spTree>
    <p:extLst>
      <p:ext uri="{BB962C8B-B14F-4D97-AF65-F5344CB8AC3E}">
        <p14:creationId xmlns:p14="http://schemas.microsoft.com/office/powerpoint/2010/main" val="1947357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Remineralization</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799" y="1554480"/>
            <a:ext cx="5816695" cy="4462081"/>
          </a:xfrm>
        </p:spPr>
        <p:txBody>
          <a:bodyPr/>
          <a:lstStyle/>
          <a:p>
            <a:pPr lvl="1"/>
            <a:r>
              <a:rPr lang="en-US" dirty="0"/>
              <a:t>Partially demineralized apatite crystals can grow to their original size</a:t>
            </a:r>
          </a:p>
          <a:p>
            <a:pPr lvl="2"/>
            <a:r>
              <a:rPr lang="en-US" dirty="0"/>
              <a:t>Especially in the presence of fluoride</a:t>
            </a:r>
          </a:p>
          <a:p>
            <a:pPr lvl="1"/>
            <a:r>
              <a:rPr lang="en-US" dirty="0"/>
              <a:t>Formation of entirely new crystals is rare</a:t>
            </a:r>
          </a:p>
          <a:p>
            <a:pPr lvl="1"/>
            <a:r>
              <a:rPr lang="en-US" dirty="0"/>
              <a:t>If goal is to </a:t>
            </a:r>
            <a:r>
              <a:rPr lang="en-US" dirty="0" err="1"/>
              <a:t>remineralize</a:t>
            </a:r>
            <a:r>
              <a:rPr lang="en-US" dirty="0"/>
              <a:t>…</a:t>
            </a:r>
          </a:p>
          <a:p>
            <a:pPr lvl="2"/>
            <a:r>
              <a:rPr lang="en-US" dirty="0"/>
              <a:t>Removal of intact surface layer is NOT advisable</a:t>
            </a:r>
          </a:p>
        </p:txBody>
      </p:sp>
      <p:sp>
        <p:nvSpPr>
          <p:cNvPr id="11" name="Text Placeholder 10">
            <a:extLst>
              <a:ext uri="{FF2B5EF4-FFF2-40B4-BE49-F238E27FC236}">
                <a16:creationId xmlns:a16="http://schemas.microsoft.com/office/drawing/2014/main" id="{3B55B667-4BCC-A74C-B7BE-A49C3F028D59}"/>
              </a:ext>
            </a:extLst>
          </p:cNvPr>
          <p:cNvSpPr>
            <a:spLocks noGrp="1"/>
          </p:cNvSpPr>
          <p:nvPr>
            <p:ph type="body" sz="half" idx="2"/>
          </p:nvPr>
        </p:nvSpPr>
        <p:spPr/>
        <p:txBody>
          <a:bodyPr/>
          <a:lstStyle/>
          <a:p>
            <a:r>
              <a:rPr lang="en-US" dirty="0"/>
              <a:t>Image modified from: John Featherstone, “Dental caries: A dynamic disease process,” </a:t>
            </a:r>
            <a:r>
              <a:rPr lang="en-US" i="1" dirty="0"/>
              <a:t>Australian Dental Journal</a:t>
            </a:r>
            <a:r>
              <a:rPr lang="en-US" dirty="0"/>
              <a:t>, 53(3), (2018) 286–291, https://</a:t>
            </a:r>
            <a:r>
              <a:rPr lang="en-US" dirty="0" err="1"/>
              <a:t>doi.org</a:t>
            </a:r>
            <a:r>
              <a:rPr lang="en-US" dirty="0"/>
              <a:t>/10.1111/j.1834-7819.2008.00064.x.</a:t>
            </a:r>
          </a:p>
          <a:p>
            <a:endParaRPr lang="en-US" dirty="0"/>
          </a:p>
        </p:txBody>
      </p:sp>
      <p:pic>
        <p:nvPicPr>
          <p:cNvPr id="9" name="Picture 8" descr="A diagram of crystal formation&#10;&#10;Description automatically generated">
            <a:extLst>
              <a:ext uri="{FF2B5EF4-FFF2-40B4-BE49-F238E27FC236}">
                <a16:creationId xmlns:a16="http://schemas.microsoft.com/office/drawing/2014/main" id="{6B62626C-311A-C34E-ADD9-4172B68F34EF}"/>
              </a:ext>
            </a:extLst>
          </p:cNvPr>
          <p:cNvPicPr>
            <a:picLocks noChangeAspect="1"/>
          </p:cNvPicPr>
          <p:nvPr/>
        </p:nvPicPr>
        <p:blipFill rotWithShape="1">
          <a:blip r:embed="rId7"/>
          <a:srcRect l="12228" t="14709" r="12886" b="13595"/>
          <a:stretch/>
        </p:blipFill>
        <p:spPr>
          <a:xfrm>
            <a:off x="6502493" y="969517"/>
            <a:ext cx="5201827" cy="3961092"/>
          </a:xfrm>
          <a:prstGeom prst="rect">
            <a:avLst/>
          </a:prstGeom>
        </p:spPr>
      </p:pic>
      <p:sp>
        <p:nvSpPr>
          <p:cNvPr id="2" name="Rectangle 1">
            <a:extLst>
              <a:ext uri="{FF2B5EF4-FFF2-40B4-BE49-F238E27FC236}">
                <a16:creationId xmlns:a16="http://schemas.microsoft.com/office/drawing/2014/main" id="{6CAEFEC2-D5C9-184E-A8AC-4A9FDFA2C31D}"/>
              </a:ext>
            </a:extLst>
          </p:cNvPr>
          <p:cNvSpPr/>
          <p:nvPr/>
        </p:nvSpPr>
        <p:spPr>
          <a:xfrm>
            <a:off x="6502494" y="5032221"/>
            <a:ext cx="5447818" cy="646331"/>
          </a:xfrm>
          <a:prstGeom prst="rect">
            <a:avLst/>
          </a:prstGeom>
        </p:spPr>
        <p:txBody>
          <a:bodyPr wrap="square">
            <a:spAutoFit/>
          </a:bodyPr>
          <a:lstStyle/>
          <a:p>
            <a:r>
              <a:rPr lang="en-US" sz="1200" dirty="0"/>
              <a:t>Summary of the caries process including demineralization by acids produced by the cariogenic bacteria and subsequent remineralization to form a low-solubility surface on the crystals.</a:t>
            </a:r>
          </a:p>
        </p:txBody>
      </p:sp>
      <p:sp>
        <p:nvSpPr>
          <p:cNvPr id="4" name="TextBox 3">
            <a:extLst>
              <a:ext uri="{FF2B5EF4-FFF2-40B4-BE49-F238E27FC236}">
                <a16:creationId xmlns:a16="http://schemas.microsoft.com/office/drawing/2014/main" id="{CF22C1C5-D78D-7D15-8650-3776E77AA71B}"/>
              </a:ext>
            </a:extLst>
          </p:cNvPr>
          <p:cNvSpPr txBox="1"/>
          <p:nvPr/>
        </p:nvSpPr>
        <p:spPr>
          <a:xfrm>
            <a:off x="6202680" y="7239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4156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What form of apatite is least soluble?</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820400" cy="4462081"/>
          </a:xfrm>
        </p:spPr>
        <p:txBody>
          <a:bodyPr/>
          <a:lstStyle/>
          <a:p>
            <a:pPr marL="457200" marR="80684" indent="-457200">
              <a:lnSpc>
                <a:spcPct val="121500"/>
              </a:lnSpc>
              <a:spcBef>
                <a:spcPts val="112"/>
              </a:spcBef>
              <a:buFont typeface="+mj-lt"/>
              <a:buAutoNum type="alphaUcPeriod"/>
            </a:pPr>
            <a:r>
              <a:rPr lang="en-US" dirty="0">
                <a:cs typeface="Arial"/>
              </a:rPr>
              <a:t>Ca</a:t>
            </a:r>
            <a:r>
              <a:rPr lang="en-US" sz="2800" baseline="-20833" dirty="0">
                <a:cs typeface="Arial"/>
              </a:rPr>
              <a:t>10-x</a:t>
            </a:r>
            <a:r>
              <a:rPr lang="en-US" dirty="0">
                <a:cs typeface="Arial"/>
              </a:rPr>
              <a:t>Na</a:t>
            </a:r>
            <a:r>
              <a:rPr lang="en-US" sz="2800" baseline="-20833" dirty="0">
                <a:cs typeface="Arial"/>
              </a:rPr>
              <a:t>x</a:t>
            </a:r>
            <a:r>
              <a:rPr lang="en-US" dirty="0">
                <a:cs typeface="Arial"/>
              </a:rPr>
              <a:t>(PO</a:t>
            </a:r>
            <a:r>
              <a:rPr lang="en-US" sz="2800" baseline="-20833" dirty="0">
                <a:cs typeface="Arial"/>
              </a:rPr>
              <a:t>4</a:t>
            </a:r>
            <a:r>
              <a:rPr lang="en-US" dirty="0">
                <a:cs typeface="Arial"/>
              </a:rPr>
              <a:t>)</a:t>
            </a:r>
            <a:r>
              <a:rPr lang="en-US" sz="2800" baseline="-20833" dirty="0">
                <a:cs typeface="Arial"/>
              </a:rPr>
              <a:t>6-y</a:t>
            </a:r>
            <a:r>
              <a:rPr lang="en-US" dirty="0">
                <a:cs typeface="Arial"/>
              </a:rPr>
              <a:t>(CO</a:t>
            </a:r>
            <a:r>
              <a:rPr lang="en-US" sz="2800" baseline="-20833" dirty="0">
                <a:cs typeface="Arial"/>
              </a:rPr>
              <a:t>3</a:t>
            </a:r>
            <a:r>
              <a:rPr lang="en-US" dirty="0">
                <a:cs typeface="Arial"/>
              </a:rPr>
              <a:t>)</a:t>
            </a:r>
            <a:r>
              <a:rPr lang="en-US" sz="2800" baseline="-20833" dirty="0">
                <a:cs typeface="Arial"/>
              </a:rPr>
              <a:t>z</a:t>
            </a:r>
            <a:r>
              <a:rPr lang="en-US" dirty="0">
                <a:cs typeface="Arial"/>
              </a:rPr>
              <a:t>(OH)</a:t>
            </a:r>
            <a:r>
              <a:rPr lang="en-US" sz="2800" baseline="-20833" dirty="0">
                <a:cs typeface="Arial"/>
              </a:rPr>
              <a:t>2-</a:t>
            </a:r>
            <a:r>
              <a:rPr lang="en-US" sz="2800" spc="-18" baseline="-20833" dirty="0">
                <a:cs typeface="Arial"/>
              </a:rPr>
              <a:t>u</a:t>
            </a:r>
            <a:r>
              <a:rPr lang="en-US" spc="-12" dirty="0">
                <a:cs typeface="Arial"/>
              </a:rPr>
              <a:t>(F)</a:t>
            </a:r>
            <a:r>
              <a:rPr lang="en-US" sz="2800" spc="-18" baseline="-20833" dirty="0">
                <a:cs typeface="Arial"/>
              </a:rPr>
              <a:t>u</a:t>
            </a:r>
          </a:p>
          <a:p>
            <a:pPr marL="457200" marR="80684" indent="-457200">
              <a:lnSpc>
                <a:spcPct val="121500"/>
              </a:lnSpc>
              <a:spcBef>
                <a:spcPts val="112"/>
              </a:spcBef>
              <a:buAutoNum type="alphaUcPeriod"/>
            </a:pPr>
            <a:endParaRPr lang="en-US" sz="2800" spc="-18" baseline="-20833" dirty="0">
              <a:cs typeface="Arial"/>
            </a:endParaRPr>
          </a:p>
          <a:p>
            <a:pPr marL="457200" marR="80684" indent="-457200">
              <a:lnSpc>
                <a:spcPct val="121500"/>
              </a:lnSpc>
              <a:spcBef>
                <a:spcPts val="112"/>
              </a:spcBef>
              <a:buAutoNum type="alphaUcPeriod"/>
            </a:pPr>
            <a:r>
              <a:rPr lang="en-US" dirty="0">
                <a:cs typeface="Arial"/>
              </a:rPr>
              <a:t>Ca</a:t>
            </a:r>
            <a:r>
              <a:rPr lang="en-US" sz="2800" baseline="-20833" dirty="0">
                <a:cs typeface="Arial"/>
              </a:rPr>
              <a:t>10</a:t>
            </a:r>
            <a:r>
              <a:rPr lang="en-US" dirty="0">
                <a:cs typeface="Arial"/>
              </a:rPr>
              <a:t>(PO</a:t>
            </a:r>
            <a:r>
              <a:rPr lang="en-US" sz="2800" baseline="-20833" dirty="0">
                <a:cs typeface="Arial"/>
              </a:rPr>
              <a:t>4</a:t>
            </a:r>
            <a:r>
              <a:rPr lang="en-US" dirty="0">
                <a:cs typeface="Arial"/>
              </a:rPr>
              <a:t>)</a:t>
            </a:r>
            <a:r>
              <a:rPr lang="en-US" sz="2800" baseline="-20833" dirty="0">
                <a:cs typeface="Arial"/>
              </a:rPr>
              <a:t>6</a:t>
            </a:r>
            <a:r>
              <a:rPr lang="en-US" dirty="0">
                <a:cs typeface="Arial"/>
              </a:rPr>
              <a:t>(OH)</a:t>
            </a:r>
            <a:r>
              <a:rPr lang="en-US" sz="2800" baseline="-20833" dirty="0">
                <a:cs typeface="Arial"/>
              </a:rPr>
              <a:t>2</a:t>
            </a:r>
          </a:p>
          <a:p>
            <a:pPr marL="457200" marR="80684" indent="-457200">
              <a:lnSpc>
                <a:spcPct val="121500"/>
              </a:lnSpc>
              <a:spcBef>
                <a:spcPts val="112"/>
              </a:spcBef>
              <a:buAutoNum type="alphaUcPeriod"/>
            </a:pPr>
            <a:endParaRPr lang="en-US" baseline="-20833" dirty="0">
              <a:cs typeface="Arial"/>
            </a:endParaRPr>
          </a:p>
          <a:p>
            <a:pPr marL="457200" marR="80684" indent="-457200">
              <a:lnSpc>
                <a:spcPct val="121500"/>
              </a:lnSpc>
              <a:spcBef>
                <a:spcPts val="112"/>
              </a:spcBef>
              <a:buAutoNum type="alphaUcPeriod"/>
            </a:pPr>
            <a:r>
              <a:rPr lang="en-US" dirty="0">
                <a:cs typeface="Arial"/>
              </a:rPr>
              <a:t>Ca</a:t>
            </a:r>
            <a:r>
              <a:rPr lang="en-US" sz="2800" baseline="-20833" dirty="0">
                <a:cs typeface="Arial"/>
              </a:rPr>
              <a:t>10</a:t>
            </a:r>
            <a:r>
              <a:rPr lang="en-US" sz="2800" spc="-8" baseline="-20833" dirty="0">
                <a:cs typeface="Arial"/>
              </a:rPr>
              <a:t> </a:t>
            </a:r>
            <a:r>
              <a:rPr lang="en-US" dirty="0">
                <a:cs typeface="Arial"/>
              </a:rPr>
              <a:t>(PO</a:t>
            </a:r>
            <a:r>
              <a:rPr lang="en-US" sz="2800" baseline="-20833" dirty="0">
                <a:cs typeface="Arial"/>
              </a:rPr>
              <a:t>4</a:t>
            </a:r>
            <a:r>
              <a:rPr lang="en-US" dirty="0">
                <a:cs typeface="Arial"/>
              </a:rPr>
              <a:t>)</a:t>
            </a:r>
            <a:r>
              <a:rPr lang="en-US" sz="2800" baseline="-20833" dirty="0">
                <a:cs typeface="Arial"/>
              </a:rPr>
              <a:t>6 </a:t>
            </a:r>
            <a:r>
              <a:rPr lang="en-US" dirty="0">
                <a:cs typeface="Arial"/>
              </a:rPr>
              <a:t>(F)</a:t>
            </a:r>
            <a:endParaRPr lang="en-US" dirty="0"/>
          </a:p>
        </p:txBody>
      </p:sp>
      <p:sp>
        <p:nvSpPr>
          <p:cNvPr id="5" name="Text Placeholder 4">
            <a:extLst>
              <a:ext uri="{FF2B5EF4-FFF2-40B4-BE49-F238E27FC236}">
                <a16:creationId xmlns:a16="http://schemas.microsoft.com/office/drawing/2014/main" id="{9B926578-5141-0142-9BE0-32BC5B261611}"/>
              </a:ext>
            </a:extLst>
          </p:cNvPr>
          <p:cNvSpPr>
            <a:spLocks noGrp="1"/>
          </p:cNvSpPr>
          <p:nvPr>
            <p:ph type="body" sz="half" idx="2"/>
          </p:nvPr>
        </p:nvSpPr>
        <p:spPr/>
        <p:txBody>
          <a:bodyPr/>
          <a:lstStyle/>
          <a:p>
            <a:pPr lvl="0" defTabSz="914400">
              <a:lnSpc>
                <a:spcPct val="100000"/>
              </a:lnSpc>
              <a:defRPr/>
            </a:pPr>
            <a:r>
              <a:rPr lang="en-US" dirty="0"/>
              <a:t>Marise Oliveira and Herman Mansur, “Synthetic tooth enamel: SEM characterization of a fluoride hydroxyapatite coating for dentistry applications,” </a:t>
            </a:r>
            <a:r>
              <a:rPr lang="en-US" i="1" dirty="0"/>
              <a:t>Materials Research</a:t>
            </a:r>
            <a:r>
              <a:rPr lang="en-US" dirty="0"/>
              <a:t>, </a:t>
            </a:r>
            <a:r>
              <a:rPr lang="en-US" i="1" dirty="0"/>
              <a:t>10</a:t>
            </a:r>
            <a:r>
              <a:rPr lang="en-US" dirty="0"/>
              <a:t>(2), 115–118 (April 12, 2007), https://</a:t>
            </a:r>
            <a:r>
              <a:rPr lang="en-US" dirty="0" err="1"/>
              <a:t>doi.org</a:t>
            </a:r>
            <a:r>
              <a:rPr lang="en-US" dirty="0"/>
              <a:t>/10.1590/S1516-14392007000200004.</a:t>
            </a:r>
          </a:p>
          <a:p>
            <a:pPr lvl="0" defTabSz="914400">
              <a:lnSpc>
                <a:spcPct val="100000"/>
              </a:lnSpc>
              <a:defRPr/>
            </a:pPr>
            <a:endParaRPr lang="en-US" dirty="0"/>
          </a:p>
        </p:txBody>
      </p:sp>
    </p:spTree>
    <p:extLst>
      <p:ext uri="{BB962C8B-B14F-4D97-AF65-F5344CB8AC3E}">
        <p14:creationId xmlns:p14="http://schemas.microsoft.com/office/powerpoint/2010/main" val="151144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3" name="Content Placeholder 2">
            <a:extLst>
              <a:ext uri="{FF2B5EF4-FFF2-40B4-BE49-F238E27FC236}">
                <a16:creationId xmlns:a16="http://schemas.microsoft.com/office/drawing/2014/main" id="{B9ABFE0B-B190-E644-B2F2-0CFC48DB308C}"/>
              </a:ext>
            </a:extLst>
          </p:cNvPr>
          <p:cNvSpPr>
            <a:spLocks noGrp="1"/>
          </p:cNvSpPr>
          <p:nvPr>
            <p:ph type="body" sz="half" idx="2"/>
          </p:nvPr>
        </p:nvSpPr>
        <p:spPr/>
        <p:txBody>
          <a:bodyPr/>
          <a:lstStyle/>
          <a:p>
            <a:pPr lvl="0" defTabSz="914400">
              <a:lnSpc>
                <a:spcPct val="100000"/>
              </a:lnSpc>
              <a:defRPr/>
            </a:pPr>
            <a:r>
              <a:rPr lang="en-US" dirty="0"/>
              <a:t>Marise Oliveira and Herman Mansur, “Synthetic tooth enamel: SEM characterization of a fluoride hydroxyapatite coating for dentistry applications,” </a:t>
            </a:r>
            <a:r>
              <a:rPr lang="en-US" i="1" dirty="0"/>
              <a:t>Materials Research</a:t>
            </a:r>
            <a:r>
              <a:rPr lang="en-US" dirty="0"/>
              <a:t>, </a:t>
            </a:r>
            <a:r>
              <a:rPr lang="en-US" i="1" dirty="0"/>
              <a:t>10</a:t>
            </a:r>
            <a:r>
              <a:rPr lang="en-US" dirty="0"/>
              <a:t>(2), 115–118 (April 12, 2007), https://</a:t>
            </a:r>
            <a:r>
              <a:rPr lang="en-US" dirty="0" err="1"/>
              <a:t>doi.org</a:t>
            </a:r>
            <a:r>
              <a:rPr lang="en-US" dirty="0"/>
              <a:t>/10.1590/S1516-14392007000200004.</a:t>
            </a:r>
          </a:p>
          <a:p>
            <a:pPr lvl="0" defTabSz="914400">
              <a:lnSpc>
                <a:spcPct val="100000"/>
              </a:lnSpc>
              <a:defRPr/>
            </a:pPr>
            <a:endParaRPr lang="en-US" dirty="0"/>
          </a:p>
        </p:txBody>
      </p:sp>
      <p:pic>
        <p:nvPicPr>
          <p:cNvPr id="12" name="Picture 11" descr="A blue rectangular box with yellow and red text&#10;&#10;Description automatically generated with medium confidence">
            <a:extLst>
              <a:ext uri="{FF2B5EF4-FFF2-40B4-BE49-F238E27FC236}">
                <a16:creationId xmlns:a16="http://schemas.microsoft.com/office/drawing/2014/main" id="{098DD41C-043E-8F4F-982F-FE686FB0DFF6}"/>
              </a:ext>
            </a:extLst>
          </p:cNvPr>
          <p:cNvPicPr>
            <a:picLocks noChangeAspect="1"/>
          </p:cNvPicPr>
          <p:nvPr/>
        </p:nvPicPr>
        <p:blipFill>
          <a:blip r:embed="rId7"/>
          <a:stretch>
            <a:fillRect/>
          </a:stretch>
        </p:blipFill>
        <p:spPr>
          <a:xfrm>
            <a:off x="2286000" y="247714"/>
            <a:ext cx="7620000" cy="5715000"/>
          </a:xfrm>
          <a:prstGeom prst="rect">
            <a:avLst/>
          </a:prstGeom>
        </p:spPr>
      </p:pic>
    </p:spTree>
    <p:extLst>
      <p:ext uri="{BB962C8B-B14F-4D97-AF65-F5344CB8AC3E}">
        <p14:creationId xmlns:p14="http://schemas.microsoft.com/office/powerpoint/2010/main" val="3420115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5FE38DC5-B5EE-7548-990C-5872699219A7}"/>
              </a:ext>
            </a:extLst>
          </p:cNvPr>
          <p:cNvSpPr>
            <a:spLocks noGrp="1"/>
          </p:cNvSpPr>
          <p:nvPr>
            <p:ph type="title"/>
          </p:nvPr>
        </p:nvSpPr>
        <p:spPr>
          <a:xfrm>
            <a:off x="685800" y="486167"/>
            <a:ext cx="3049292" cy="966701"/>
          </a:xfrm>
        </p:spPr>
        <p:txBody>
          <a:bodyPr/>
          <a:lstStyle/>
          <a:p>
            <a:r>
              <a:rPr lang="en-US" dirty="0"/>
              <a:t>Caries Classification D1-D4</a:t>
            </a:r>
          </a:p>
        </p:txBody>
      </p:sp>
      <p:sp>
        <p:nvSpPr>
          <p:cNvPr id="3" name="Content Placeholder 2">
            <a:extLst>
              <a:ext uri="{FF2B5EF4-FFF2-40B4-BE49-F238E27FC236}">
                <a16:creationId xmlns:a16="http://schemas.microsoft.com/office/drawing/2014/main" id="{B9ABFE0B-B190-E644-B2F2-0CFC48DB308C}"/>
              </a:ext>
            </a:extLst>
          </p:cNvPr>
          <p:cNvSpPr>
            <a:spLocks noGrp="1"/>
          </p:cNvSpPr>
          <p:nvPr>
            <p:ph type="body" sz="half" idx="2"/>
          </p:nvPr>
        </p:nvSpPr>
        <p:spPr/>
        <p:txBody>
          <a:bodyPr/>
          <a:lstStyle/>
          <a:p>
            <a:pPr lvl="0" defTabSz="914400">
              <a:lnSpc>
                <a:spcPct val="100000"/>
              </a:lnSpc>
              <a:defRPr/>
            </a:pPr>
            <a:r>
              <a:rPr lang="en-US" dirty="0">
                <a:solidFill>
                  <a:srgbClr val="4B3048"/>
                </a:solidFill>
                <a:latin typeface="Calibri" panose="020F0502020204030204" pitchFamily="34" charset="0"/>
                <a:cs typeface="Calibri" panose="020F0502020204030204" pitchFamily="34" charset="0"/>
              </a:rPr>
              <a:t>Image modified from: </a:t>
            </a:r>
            <a:r>
              <a:rPr lang="en-US" dirty="0"/>
              <a:t>Nigel Pitts, “Diagnostic tools and measurements-impact on appropriate care,” </a:t>
            </a:r>
            <a:r>
              <a:rPr lang="en-US" i="1" dirty="0"/>
              <a:t>Community dentistry and oral epidemiology</a:t>
            </a:r>
            <a:r>
              <a:rPr lang="en-US" dirty="0"/>
              <a:t>, </a:t>
            </a:r>
            <a:r>
              <a:rPr lang="en-US" i="1" dirty="0"/>
              <a:t>25</a:t>
            </a:r>
            <a:r>
              <a:rPr lang="en-US" dirty="0"/>
              <a:t>(1), 24–35 (May 29, 2006), https://</a:t>
            </a:r>
            <a:r>
              <a:rPr lang="en-US" dirty="0" err="1"/>
              <a:t>doi.org</a:t>
            </a:r>
            <a:r>
              <a:rPr lang="en-US" dirty="0"/>
              <a:t>/10.1111/j.1600-0528.1997.tb00896.x.</a:t>
            </a:r>
            <a:endParaRPr lang="en-US" dirty="0">
              <a:solidFill>
                <a:srgbClr val="4B3048"/>
              </a:solidFill>
              <a:latin typeface="Calibri" panose="020F0502020204030204" pitchFamily="34" charset="0"/>
              <a:cs typeface="Calibri" panose="020F0502020204030204" pitchFamily="34" charset="0"/>
            </a:endParaRPr>
          </a:p>
        </p:txBody>
      </p:sp>
      <p:pic>
        <p:nvPicPr>
          <p:cNvPr id="12" name="Picture 11" descr="A diagram of a pyramid&#10;&#10;Description automatically generated">
            <a:extLst>
              <a:ext uri="{FF2B5EF4-FFF2-40B4-BE49-F238E27FC236}">
                <a16:creationId xmlns:a16="http://schemas.microsoft.com/office/drawing/2014/main" id="{9C6245AB-99FD-C846-93D7-D83CD8A49981}"/>
              </a:ext>
            </a:extLst>
          </p:cNvPr>
          <p:cNvPicPr>
            <a:picLocks noChangeAspect="1"/>
          </p:cNvPicPr>
          <p:nvPr/>
        </p:nvPicPr>
        <p:blipFill>
          <a:blip r:embed="rId7"/>
          <a:stretch>
            <a:fillRect/>
          </a:stretch>
        </p:blipFill>
        <p:spPr>
          <a:xfrm>
            <a:off x="2580468" y="486167"/>
            <a:ext cx="7620000" cy="5715000"/>
          </a:xfrm>
          <a:prstGeom prst="rect">
            <a:avLst/>
          </a:prstGeom>
        </p:spPr>
      </p:pic>
    </p:spTree>
    <p:extLst>
      <p:ext uri="{BB962C8B-B14F-4D97-AF65-F5344CB8AC3E}">
        <p14:creationId xmlns:p14="http://schemas.microsoft.com/office/powerpoint/2010/main" val="321121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7504-F352-22DC-F520-2EEEA5CA3DA6}"/>
            </a:ext>
          </a:extLst>
        </p:cNvPr>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1B0D4D0-B450-608F-8557-19B48A6FF17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11B0D4D0-B450-608F-8557-19B48A6FF17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978329B-FE8F-97B4-5854-4CD5CDED553B}"/>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hidden="1">
            <a:extLst>
              <a:ext uri="{FF2B5EF4-FFF2-40B4-BE49-F238E27FC236}">
                <a16:creationId xmlns:a16="http://schemas.microsoft.com/office/drawing/2014/main" id="{61436341-3F7F-797F-CC36-764021F6DCE7}"/>
              </a:ext>
            </a:extLst>
          </p:cNvPr>
          <p:cNvSpPr>
            <a:spLocks noGrp="1"/>
          </p:cNvSpPr>
          <p:nvPr>
            <p:ph type="title"/>
          </p:nvPr>
        </p:nvSpPr>
        <p:spPr>
          <a:xfrm>
            <a:off x="685800" y="486167"/>
            <a:ext cx="10820400" cy="966701"/>
          </a:xfrm>
        </p:spPr>
        <p:txBody>
          <a:bodyPr/>
          <a:lstStyle/>
          <a:p>
            <a:r>
              <a:rPr lang="en-US" dirty="0"/>
              <a:t>One Content</a:t>
            </a:r>
          </a:p>
        </p:txBody>
      </p:sp>
      <p:sp>
        <p:nvSpPr>
          <p:cNvPr id="7" name="Content Placeholder 6" hidden="1">
            <a:extLst>
              <a:ext uri="{FF2B5EF4-FFF2-40B4-BE49-F238E27FC236}">
                <a16:creationId xmlns:a16="http://schemas.microsoft.com/office/drawing/2014/main" id="{867969B7-D853-4C6E-FFC6-3B9B7A032CF5}"/>
              </a:ext>
            </a:extLst>
          </p:cNvPr>
          <p:cNvSpPr>
            <a:spLocks noGrp="1"/>
          </p:cNvSpPr>
          <p:nvPr>
            <p:ph idx="1"/>
          </p:nvPr>
        </p:nvSpPr>
        <p:spPr/>
        <p:txBody>
          <a:bodyPr/>
          <a:lstStyle/>
          <a:p>
            <a:r>
              <a:rPr lang="en-US" sz="2400" b="1" dirty="0">
                <a:solidFill>
                  <a:schemeClr val="tx2"/>
                </a:solidFill>
              </a:rPr>
              <a:t>Optional Subhead</a:t>
            </a:r>
          </a:p>
          <a:p>
            <a:r>
              <a:rPr lang="en-US" sz="2400" dirty="0"/>
              <a:t>This is an example of how body copy should be treated in template. Starting body copy will default to Arial 24pt font. Keep the messaging clear, concise and to the point. Text can be sized up or down as the need should arise, but the best bet is to keep primary copy at this size.</a:t>
            </a:r>
          </a:p>
          <a:p>
            <a:pPr lvl="1"/>
            <a:r>
              <a:rPr lang="en-US" sz="2400" dirty="0"/>
              <a:t>First level bullet</a:t>
            </a:r>
          </a:p>
          <a:p>
            <a:pPr lvl="2"/>
            <a:r>
              <a:rPr lang="en-US" sz="2400" dirty="0"/>
              <a:t>Second level bullet</a:t>
            </a:r>
          </a:p>
          <a:p>
            <a:pPr lvl="3"/>
            <a:r>
              <a:rPr lang="en-US" sz="2400" dirty="0"/>
              <a:t>Third level bullet</a:t>
            </a:r>
          </a:p>
          <a:p>
            <a:pPr lvl="4"/>
            <a:r>
              <a:rPr lang="en-US" dirty="0"/>
              <a:t>Fourth level bullet</a:t>
            </a:r>
          </a:p>
        </p:txBody>
      </p:sp>
      <p:sp>
        <p:nvSpPr>
          <p:cNvPr id="4" name="Text Placeholder 3" hidden="1">
            <a:extLst>
              <a:ext uri="{FF2B5EF4-FFF2-40B4-BE49-F238E27FC236}">
                <a16:creationId xmlns:a16="http://schemas.microsoft.com/office/drawing/2014/main" id="{51A7F414-1C89-C3BD-D210-150F817A05B6}"/>
              </a:ext>
            </a:extLst>
          </p:cNvPr>
          <p:cNvSpPr>
            <a:spLocks noGrp="1"/>
          </p:cNvSpPr>
          <p:nvPr>
            <p:ph type="body" sz="half" idx="2"/>
          </p:nvPr>
        </p:nvSpPr>
        <p:spPr/>
        <p:txBody>
          <a:bodyPr/>
          <a:lstStyle/>
          <a:p>
            <a:endParaRPr lang="en-US"/>
          </a:p>
        </p:txBody>
      </p:sp>
      <p:sp>
        <p:nvSpPr>
          <p:cNvPr id="2" name="Title 5">
            <a:extLst>
              <a:ext uri="{FF2B5EF4-FFF2-40B4-BE49-F238E27FC236}">
                <a16:creationId xmlns:a16="http://schemas.microsoft.com/office/drawing/2014/main" id="{14109B1F-D6AE-48A1-D2EA-928B18FDEF0B}"/>
              </a:ext>
            </a:extLst>
          </p:cNvPr>
          <p:cNvSpPr txBox="1">
            <a:spLocks/>
          </p:cNvSpPr>
          <p:nvPr/>
        </p:nvSpPr>
        <p:spPr>
          <a:xfrm>
            <a:off x="838200" y="638567"/>
            <a:ext cx="10820400" cy="966701"/>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3400" kern="1200">
                <a:solidFill>
                  <a:schemeClr val="tx2"/>
                </a:solidFill>
                <a:latin typeface="+mj-lt"/>
                <a:ea typeface="+mj-ea"/>
                <a:cs typeface="+mj-cs"/>
              </a:defRPr>
            </a:lvl1pPr>
          </a:lstStyle>
          <a:p>
            <a:r>
              <a:rPr lang="en-US" dirty="0"/>
              <a:t>Caries: A Biofilm-Mediated Process</a:t>
            </a:r>
          </a:p>
        </p:txBody>
      </p:sp>
      <p:sp>
        <p:nvSpPr>
          <p:cNvPr id="10" name="TextBox 9">
            <a:extLst>
              <a:ext uri="{FF2B5EF4-FFF2-40B4-BE49-F238E27FC236}">
                <a16:creationId xmlns:a16="http://schemas.microsoft.com/office/drawing/2014/main" id="{71C73768-EE20-5147-F1F1-CA1CD2AA7FE9}"/>
              </a:ext>
            </a:extLst>
          </p:cNvPr>
          <p:cNvSpPr txBox="1"/>
          <p:nvPr/>
        </p:nvSpPr>
        <p:spPr>
          <a:xfrm>
            <a:off x="5383162" y="2459503"/>
            <a:ext cx="6275438" cy="1938992"/>
          </a:xfrm>
          <a:prstGeom prst="rect">
            <a:avLst/>
          </a:prstGeom>
          <a:noFill/>
        </p:spPr>
        <p:txBody>
          <a:bodyPr wrap="square">
            <a:spAutoFit/>
          </a:bodyPr>
          <a:lstStyle/>
          <a:p>
            <a:pPr marL="342900" indent="-342900">
              <a:buFont typeface="Arial" panose="020B0604020202020204" pitchFamily="34" charset="0"/>
              <a:buChar char="•"/>
            </a:pPr>
            <a:r>
              <a:rPr lang="en-US" sz="2400" dirty="0"/>
              <a:t>Biofilm bacteria metabolize carbohydrates.</a:t>
            </a:r>
          </a:p>
          <a:p>
            <a:pPr marL="342900" indent="-342900">
              <a:buFont typeface="Arial" panose="020B0604020202020204" pitchFamily="34" charset="0"/>
              <a:buChar char="•"/>
            </a:pPr>
            <a:r>
              <a:rPr lang="en-US" sz="2400" dirty="0"/>
              <a:t>Acid production lowers pH below the critical threshold.</a:t>
            </a:r>
          </a:p>
          <a:p>
            <a:pPr marL="342900" indent="-342900">
              <a:buFont typeface="Arial" panose="020B0604020202020204" pitchFamily="34" charset="0"/>
              <a:buChar char="•"/>
            </a:pPr>
            <a:r>
              <a:rPr lang="en-US" sz="2400" dirty="0"/>
              <a:t>Demineralization occurs when mineral loss exceeds remineralization.</a:t>
            </a:r>
          </a:p>
        </p:txBody>
      </p:sp>
      <p:sp>
        <p:nvSpPr>
          <p:cNvPr id="13" name="Right Arrow 12">
            <a:extLst>
              <a:ext uri="{FF2B5EF4-FFF2-40B4-BE49-F238E27FC236}">
                <a16:creationId xmlns:a16="http://schemas.microsoft.com/office/drawing/2014/main" id="{190BE72A-1AB8-3590-51C4-7DD540EACA6B}"/>
              </a:ext>
            </a:extLst>
          </p:cNvPr>
          <p:cNvSpPr/>
          <p:nvPr/>
        </p:nvSpPr>
        <p:spPr>
          <a:xfrm>
            <a:off x="7865165" y="4769379"/>
            <a:ext cx="609600" cy="457200"/>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2" name="Picture 11">
            <a:extLst>
              <a:ext uri="{FF2B5EF4-FFF2-40B4-BE49-F238E27FC236}">
                <a16:creationId xmlns:a16="http://schemas.microsoft.com/office/drawing/2014/main" id="{5D0CF4A8-9838-B1D0-B834-E52DA70BA02F}"/>
              </a:ext>
            </a:extLst>
          </p:cNvPr>
          <p:cNvPicPr>
            <a:picLocks noChangeAspect="1"/>
          </p:cNvPicPr>
          <p:nvPr/>
        </p:nvPicPr>
        <p:blipFill>
          <a:blip r:embed="rId7"/>
          <a:srcRect l="12903" r="9332"/>
          <a:stretch>
            <a:fillRect/>
          </a:stretch>
        </p:blipFill>
        <p:spPr>
          <a:xfrm>
            <a:off x="838200" y="1426655"/>
            <a:ext cx="4452730" cy="4294415"/>
          </a:xfrm>
          <a:prstGeom prst="rect">
            <a:avLst/>
          </a:prstGeom>
        </p:spPr>
      </p:pic>
      <p:sp>
        <p:nvSpPr>
          <p:cNvPr id="11" name="Title 5">
            <a:extLst>
              <a:ext uri="{FF2B5EF4-FFF2-40B4-BE49-F238E27FC236}">
                <a16:creationId xmlns:a16="http://schemas.microsoft.com/office/drawing/2014/main" id="{7DB01C86-CF6C-4BDA-42F8-BB1035F29461}"/>
              </a:ext>
            </a:extLst>
          </p:cNvPr>
          <p:cNvSpPr txBox="1">
            <a:spLocks/>
          </p:cNvSpPr>
          <p:nvPr/>
        </p:nvSpPr>
        <p:spPr>
          <a:xfrm>
            <a:off x="5310808" y="4769379"/>
            <a:ext cx="6120687" cy="966701"/>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3400" kern="1200">
                <a:solidFill>
                  <a:schemeClr val="tx2"/>
                </a:solidFill>
                <a:latin typeface="+mj-lt"/>
                <a:ea typeface="+mj-ea"/>
                <a:cs typeface="+mj-cs"/>
              </a:defRPr>
            </a:lvl1pPr>
          </a:lstStyle>
          <a:p>
            <a:r>
              <a:rPr lang="en-US" dirty="0"/>
              <a:t>Conditions             Mechanisms  </a:t>
            </a:r>
          </a:p>
        </p:txBody>
      </p:sp>
    </p:spTree>
    <p:extLst>
      <p:ext uri="{BB962C8B-B14F-4D97-AF65-F5344CB8AC3E}">
        <p14:creationId xmlns:p14="http://schemas.microsoft.com/office/powerpoint/2010/main" val="4170698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9">
          <a:extLst>
            <a:ext uri="{FF2B5EF4-FFF2-40B4-BE49-F238E27FC236}">
              <a16:creationId xmlns:a16="http://schemas.microsoft.com/office/drawing/2014/main" id="{7367091F-5AEA-6D6F-EAD9-F4CAFF9AAE24}"/>
            </a:ext>
          </a:extLst>
        </p:cNvPr>
        <p:cNvGrpSpPr/>
        <p:nvPr/>
      </p:nvGrpSpPr>
      <p:grpSpPr>
        <a:xfrm>
          <a:off x="0" y="0"/>
          <a:ext cx="0" cy="0"/>
          <a:chOff x="0" y="0"/>
          <a:chExt cx="0" cy="0"/>
        </a:xfrm>
      </p:grpSpPr>
      <p:sp>
        <p:nvSpPr>
          <p:cNvPr id="430" name="Google Shape;430;p17">
            <a:extLst>
              <a:ext uri="{FF2B5EF4-FFF2-40B4-BE49-F238E27FC236}">
                <a16:creationId xmlns:a16="http://schemas.microsoft.com/office/drawing/2014/main" id="{9B545DAB-10EC-439B-7CE2-D16F14383250}"/>
              </a:ext>
            </a:extLst>
          </p:cNvPr>
          <p:cNvSpPr txBox="1">
            <a:spLocks noGrp="1"/>
          </p:cNvSpPr>
          <p:nvPr>
            <p:ph type="title"/>
          </p:nvPr>
        </p:nvSpPr>
        <p:spPr>
          <a:xfrm>
            <a:off x="685800" y="486167"/>
            <a:ext cx="10820400" cy="96670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2"/>
              </a:buClr>
              <a:buSzPts val="3400"/>
              <a:buFont typeface="Arial"/>
              <a:buNone/>
            </a:pPr>
            <a:r>
              <a:rPr lang="en-US"/>
              <a:t>Dental Caries</a:t>
            </a:r>
            <a:endParaRPr/>
          </a:p>
        </p:txBody>
      </p:sp>
      <p:sp>
        <p:nvSpPr>
          <p:cNvPr id="431" name="Google Shape;431;p17">
            <a:extLst>
              <a:ext uri="{FF2B5EF4-FFF2-40B4-BE49-F238E27FC236}">
                <a16:creationId xmlns:a16="http://schemas.microsoft.com/office/drawing/2014/main" id="{45BBA021-13A7-D35A-2F71-E913432DD706}"/>
              </a:ext>
            </a:extLst>
          </p:cNvPr>
          <p:cNvSpPr txBox="1">
            <a:spLocks noGrp="1"/>
          </p:cNvSpPr>
          <p:nvPr>
            <p:ph type="body" idx="1"/>
          </p:nvPr>
        </p:nvSpPr>
        <p:spPr>
          <a:xfrm>
            <a:off x="685800" y="1554480"/>
            <a:ext cx="10820400" cy="4462081"/>
          </a:xfrm>
          <a:prstGeom prst="rect">
            <a:avLst/>
          </a:prstGeom>
          <a:noFill/>
          <a:ln>
            <a:noFill/>
          </a:ln>
        </p:spPr>
        <p:txBody>
          <a:bodyPr spcFirstLastPara="1" wrap="square" lIns="0" tIns="0" rIns="0" bIns="0" anchor="t" anchorCtr="0">
            <a:noAutofit/>
          </a:bodyPr>
          <a:lstStyle/>
          <a:p>
            <a:pPr marL="234950" lvl="1" indent="-227012" algn="l" rtl="0">
              <a:lnSpc>
                <a:spcPct val="110000"/>
              </a:lnSpc>
              <a:spcBef>
                <a:spcPts val="0"/>
              </a:spcBef>
              <a:spcAft>
                <a:spcPts val="0"/>
              </a:spcAft>
              <a:buClr>
                <a:schemeClr val="dk1"/>
              </a:buClr>
              <a:buSzPts val="2400"/>
              <a:buChar char="•"/>
            </a:pPr>
            <a:r>
              <a:rPr lang="en-US" dirty="0"/>
              <a:t>Chronic disease that progresses very slowly in most individuals.</a:t>
            </a:r>
            <a:endParaRPr dirty="0"/>
          </a:p>
          <a:p>
            <a:pPr marL="234950" lvl="1" indent="-227012" algn="l" rtl="0">
              <a:lnSpc>
                <a:spcPct val="110000"/>
              </a:lnSpc>
              <a:spcBef>
                <a:spcPts val="0"/>
              </a:spcBef>
              <a:spcAft>
                <a:spcPts val="0"/>
              </a:spcAft>
              <a:buClr>
                <a:schemeClr val="dk1"/>
              </a:buClr>
              <a:buSzPts val="2400"/>
              <a:buChar char="•"/>
            </a:pPr>
            <a:r>
              <a:rPr lang="en-US" dirty="0"/>
              <a:t>In the absence of “treatment,” caries will progress until the tooth is destroyed.</a:t>
            </a:r>
            <a:endParaRPr dirty="0"/>
          </a:p>
        </p:txBody>
      </p:sp>
      <p:pic>
        <p:nvPicPr>
          <p:cNvPr id="432" name="Google Shape;432;p17">
            <a:extLst>
              <a:ext uri="{FF2B5EF4-FFF2-40B4-BE49-F238E27FC236}">
                <a16:creationId xmlns:a16="http://schemas.microsoft.com/office/drawing/2014/main" id="{57BBB578-4FF1-5000-1871-75EE81314D95}"/>
              </a:ext>
            </a:extLst>
          </p:cNvPr>
          <p:cNvPicPr preferRelativeResize="0"/>
          <p:nvPr/>
        </p:nvPicPr>
        <p:blipFill rotWithShape="1">
          <a:blip r:embed="rId3">
            <a:alphaModFix/>
          </a:blip>
          <a:srcRect/>
          <a:stretch/>
        </p:blipFill>
        <p:spPr>
          <a:xfrm>
            <a:off x="3153316" y="2794000"/>
            <a:ext cx="5885367" cy="2854403"/>
          </a:xfrm>
          <a:prstGeom prst="rect">
            <a:avLst/>
          </a:prstGeom>
          <a:noFill/>
          <a:ln>
            <a:noFill/>
          </a:ln>
        </p:spPr>
      </p:pic>
      <p:sp>
        <p:nvSpPr>
          <p:cNvPr id="433" name="Google Shape;433;p17">
            <a:extLst>
              <a:ext uri="{FF2B5EF4-FFF2-40B4-BE49-F238E27FC236}">
                <a16:creationId xmlns:a16="http://schemas.microsoft.com/office/drawing/2014/main" id="{F0E5D924-355B-0BEB-AD0F-7098E76724AD}"/>
              </a:ext>
            </a:extLst>
          </p:cNvPr>
          <p:cNvSpPr txBox="1">
            <a:spLocks noGrp="1"/>
          </p:cNvSpPr>
          <p:nvPr>
            <p:ph type="body" idx="2"/>
          </p:nvPr>
        </p:nvSpPr>
        <p:spPr>
          <a:xfrm>
            <a:off x="2743200" y="6255014"/>
            <a:ext cx="8051800" cy="355272"/>
          </a:xfrm>
          <a:prstGeom prst="rect">
            <a:avLst/>
          </a:prstGeom>
          <a:noFill/>
          <a:ln>
            <a:noFill/>
          </a:ln>
        </p:spPr>
        <p:txBody>
          <a:bodyPr spcFirstLastPara="1" wrap="square" lIns="0" tIns="0" rIns="0" bIns="0" anchor="b" anchorCtr="0">
            <a:noAutofit/>
          </a:bodyPr>
          <a:lstStyle/>
          <a:p>
            <a:pPr marL="0" lvl="0" indent="0">
              <a:lnSpc>
                <a:spcPct val="100000"/>
              </a:lnSpc>
            </a:pPr>
            <a:r>
              <a:rPr lang="en-US" dirty="0">
                <a:ea typeface="Calibri"/>
                <a:cs typeface="Calibri"/>
                <a:sym typeface="Calibri"/>
              </a:rPr>
              <a:t>Image: “</a:t>
            </a:r>
            <a:r>
              <a:rPr lang="en-US" dirty="0"/>
              <a:t>Oral Health in America: Advances and Challenges,” </a:t>
            </a:r>
            <a:r>
              <a:rPr lang="en-US" i="1" dirty="0"/>
              <a:t>National Institute of Dental and Craniofacial Research (US), </a:t>
            </a:r>
            <a:r>
              <a:rPr lang="en-US" dirty="0"/>
              <a:t>2021, </a:t>
            </a:r>
            <a:r>
              <a:rPr lang="en-US" dirty="0">
                <a:hlinkClick r:id="rId4"/>
              </a:rPr>
              <a:t>https://www.ncbi.nlm.nih.gov/books/NBK578299/figure/ch3.fig8/</a:t>
            </a:r>
            <a:r>
              <a:rPr lang="en-US" dirty="0"/>
              <a:t>.</a:t>
            </a:r>
          </a:p>
          <a:p>
            <a:pPr marL="0" lvl="0" indent="0">
              <a:lnSpc>
                <a:spcPct val="100000"/>
              </a:lnSpc>
            </a:pPr>
            <a:endParaRPr lang="en-US" dirty="0"/>
          </a:p>
        </p:txBody>
      </p:sp>
    </p:spTree>
    <p:extLst>
      <p:ext uri="{BB962C8B-B14F-4D97-AF65-F5344CB8AC3E}">
        <p14:creationId xmlns:p14="http://schemas.microsoft.com/office/powerpoint/2010/main" val="3962175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extLst>
              <p:ext uri="{D42A27DB-BD31-4B8C-83A1-F6EECF244321}">
                <p14:modId xmlns:p14="http://schemas.microsoft.com/office/powerpoint/2010/main" val="188116647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2822712" y="509214"/>
            <a:ext cx="1582838" cy="493717"/>
          </a:xfrm>
        </p:spPr>
        <p:txBody>
          <a:bodyPr/>
          <a:lstStyle/>
          <a:p>
            <a:pPr algn="ctr"/>
            <a:r>
              <a:rPr lang="en-US" dirty="0"/>
              <a:t>Caries</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sz="half" idx="1"/>
          </p:nvPr>
        </p:nvSpPr>
        <p:spPr>
          <a:xfrm>
            <a:off x="3112368" y="1002932"/>
            <a:ext cx="1224023" cy="593895"/>
          </a:xfrm>
        </p:spPr>
        <p:txBody>
          <a:bodyPr/>
          <a:lstStyle/>
          <a:p>
            <a:r>
              <a:rPr lang="en-US" dirty="0"/>
              <a:t>Low pH</a:t>
            </a:r>
          </a:p>
        </p:txBody>
      </p:sp>
      <p:sp>
        <p:nvSpPr>
          <p:cNvPr id="2" name="Content Placeholder 1">
            <a:extLst>
              <a:ext uri="{FF2B5EF4-FFF2-40B4-BE49-F238E27FC236}">
                <a16:creationId xmlns:a16="http://schemas.microsoft.com/office/drawing/2014/main" id="{B11A9CBC-F2A4-CE45-B586-367BDB30C8BC}"/>
              </a:ext>
            </a:extLst>
          </p:cNvPr>
          <p:cNvSpPr>
            <a:spLocks noGrp="1"/>
          </p:cNvSpPr>
          <p:nvPr>
            <p:ph sz="half" idx="2"/>
          </p:nvPr>
        </p:nvSpPr>
        <p:spPr>
          <a:xfrm>
            <a:off x="1983410" y="4407249"/>
            <a:ext cx="3569784" cy="1732731"/>
          </a:xfrm>
        </p:spPr>
        <p:txBody>
          <a:bodyPr/>
          <a:lstStyle/>
          <a:p>
            <a:r>
              <a:rPr lang="en-US" sz="1600" dirty="0"/>
              <a:t>Chemical dissolution of the dental hard tissues by acidic bacterial products from degradation of lower molecular weight sugars</a:t>
            </a:r>
          </a:p>
        </p:txBody>
      </p:sp>
      <p:sp>
        <p:nvSpPr>
          <p:cNvPr id="10" name="Text Placeholder 9">
            <a:extLst>
              <a:ext uri="{FF2B5EF4-FFF2-40B4-BE49-F238E27FC236}">
                <a16:creationId xmlns:a16="http://schemas.microsoft.com/office/drawing/2014/main" id="{67A6B4A6-711C-0448-A88D-36EC3726C9E6}"/>
              </a:ext>
            </a:extLst>
          </p:cNvPr>
          <p:cNvSpPr>
            <a:spLocks noGrp="1"/>
          </p:cNvSpPr>
          <p:nvPr>
            <p:ph type="body" sz="half" idx="10"/>
          </p:nvPr>
        </p:nvSpPr>
        <p:spPr>
          <a:xfrm>
            <a:off x="2743200" y="6136088"/>
            <a:ext cx="8051800" cy="474197"/>
          </a:xfrm>
        </p:spPr>
        <p:txBody>
          <a:bodyPr/>
          <a:lstStyle/>
          <a:p>
            <a:pPr lvl="0" defTabSz="914400">
              <a:lnSpc>
                <a:spcPct val="100000"/>
              </a:lnSpc>
              <a:defRPr/>
            </a:pPr>
            <a:r>
              <a:rPr lang="en-US" dirty="0"/>
              <a:t>Left image: James Hamilton, Joseph Dennison, Kenneth Stoffers, William Gregory, and Kathleen Welch, “Early treatment of incipient carious lesions: A two-year clinical evaluation,” </a:t>
            </a:r>
            <a:r>
              <a:rPr lang="en-US" i="1" dirty="0"/>
              <a:t>The Journal of the American Dental Association</a:t>
            </a:r>
            <a:r>
              <a:rPr lang="en-US" dirty="0"/>
              <a:t>, 133(12), 1643–1651 (December 2002), https://</a:t>
            </a:r>
            <a:r>
              <a:rPr lang="en-US" dirty="0" err="1"/>
              <a:t>doi.org</a:t>
            </a:r>
            <a:r>
              <a:rPr lang="en-US" dirty="0"/>
              <a:t>/10.14219/jada.archive.2002.0114. </a:t>
            </a:r>
          </a:p>
          <a:p>
            <a:pPr lvl="0" defTabSz="914400">
              <a:lnSpc>
                <a:spcPct val="100000"/>
              </a:lnSpc>
              <a:defRPr/>
            </a:pPr>
            <a:endParaRPr lang="en-US" dirty="0"/>
          </a:p>
          <a:p>
            <a:pPr lvl="0" defTabSz="914400">
              <a:lnSpc>
                <a:spcPct val="100000"/>
              </a:lnSpc>
              <a:defRPr/>
            </a:pPr>
            <a:r>
              <a:rPr lang="en-US" dirty="0"/>
              <a:t>Right image: A. Lussi, N. Schlueter, E. </a:t>
            </a:r>
            <a:r>
              <a:rPr lang="en-US" dirty="0" err="1"/>
              <a:t>Rakhmatullina</a:t>
            </a:r>
            <a:r>
              <a:rPr lang="en-US" dirty="0"/>
              <a:t>, C. Ganss, “Dental Erosion — An Overview with Emphasis on Chemical and Histopathological Aspects,” </a:t>
            </a:r>
            <a:r>
              <a:rPr lang="en-US" i="1" dirty="0"/>
              <a:t>Caries Research,</a:t>
            </a:r>
            <a:r>
              <a:rPr lang="en-US" dirty="0"/>
              <a:t> 45 (Suppl. 1): 2–12 (May 31, 2011), </a:t>
            </a:r>
            <a:r>
              <a:rPr lang="en-US" u="sng" dirty="0">
                <a:solidFill>
                  <a:schemeClr val="tx1"/>
                </a:solidFill>
                <a:hlinkClick r:id="rId7"/>
              </a:rPr>
              <a:t>https://doi.org/10.1159/000325915</a:t>
            </a:r>
            <a:endParaRPr lang="en-US" dirty="0"/>
          </a:p>
        </p:txBody>
      </p:sp>
      <p:sp>
        <p:nvSpPr>
          <p:cNvPr id="9" name="Title 5">
            <a:extLst>
              <a:ext uri="{FF2B5EF4-FFF2-40B4-BE49-F238E27FC236}">
                <a16:creationId xmlns:a16="http://schemas.microsoft.com/office/drawing/2014/main" id="{D0EA9F21-F1EA-A34A-B05A-D79BC8B4F7FE}"/>
              </a:ext>
            </a:extLst>
          </p:cNvPr>
          <p:cNvSpPr txBox="1">
            <a:spLocks/>
          </p:cNvSpPr>
          <p:nvPr/>
        </p:nvSpPr>
        <p:spPr>
          <a:xfrm>
            <a:off x="7512379" y="533178"/>
            <a:ext cx="1582838" cy="966701"/>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3400" kern="1200">
                <a:solidFill>
                  <a:schemeClr val="bg1"/>
                </a:solidFill>
                <a:latin typeface="+mj-lt"/>
                <a:ea typeface="+mj-ea"/>
                <a:cs typeface="+mj-cs"/>
              </a:defRPr>
            </a:lvl1pPr>
          </a:lstStyle>
          <a:p>
            <a:pPr algn="ctr"/>
            <a:r>
              <a:rPr lang="en-US" dirty="0"/>
              <a:t>Erosion</a:t>
            </a:r>
          </a:p>
        </p:txBody>
      </p:sp>
      <p:sp>
        <p:nvSpPr>
          <p:cNvPr id="11" name="Content Placeholder 6">
            <a:extLst>
              <a:ext uri="{FF2B5EF4-FFF2-40B4-BE49-F238E27FC236}">
                <a16:creationId xmlns:a16="http://schemas.microsoft.com/office/drawing/2014/main" id="{79429A75-82AA-7D4F-AC25-66D04EC85AE6}"/>
              </a:ext>
            </a:extLst>
          </p:cNvPr>
          <p:cNvSpPr txBox="1">
            <a:spLocks/>
          </p:cNvSpPr>
          <p:nvPr/>
        </p:nvSpPr>
        <p:spPr>
          <a:xfrm>
            <a:off x="7771298" y="1004086"/>
            <a:ext cx="1224023" cy="593895"/>
          </a:xfrm>
          <a:prstGeom prst="rect">
            <a:avLst/>
          </a:prstGeom>
        </p:spPr>
        <p:txBody>
          <a:bodyPr vert="horz" lIns="0" tIns="0" rIns="0" bIns="0" rtlCol="0" anchor="t">
            <a:noAutofit/>
          </a:bodyPr>
          <a:lstStyle>
            <a:lvl1pPr marL="0" indent="0" algn="l" defTabSz="457200" rtl="0" eaLnBrk="1" latinLnBrk="0" hangingPunct="1">
              <a:lnSpc>
                <a:spcPct val="110000"/>
              </a:lnSpc>
              <a:spcBef>
                <a:spcPts val="0"/>
              </a:spcBef>
              <a:buFont typeface="Arial"/>
              <a:buNone/>
              <a:defRPr sz="2400" kern="1200">
                <a:solidFill>
                  <a:schemeClr val="bg1"/>
                </a:solidFill>
                <a:latin typeface="+mn-lt"/>
                <a:ea typeface="+mn-ea"/>
                <a:cs typeface="+mn-cs"/>
              </a:defRPr>
            </a:lvl1pPr>
            <a:lvl2pPr marL="234950" indent="-227013" algn="l" defTabSz="457200" rtl="0" eaLnBrk="1" latinLnBrk="0" hangingPunct="1">
              <a:lnSpc>
                <a:spcPct val="110000"/>
              </a:lnSpc>
              <a:spcBef>
                <a:spcPts val="0"/>
              </a:spcBef>
              <a:buFont typeface="Arial" panose="020B0604020202020204" pitchFamily="34" charset="0"/>
              <a:buChar char="•"/>
              <a:tabLst/>
              <a:defRPr sz="2400" kern="1200">
                <a:solidFill>
                  <a:schemeClr val="bg1"/>
                </a:solidFill>
                <a:latin typeface="+mn-lt"/>
                <a:ea typeface="+mn-ea"/>
                <a:cs typeface="+mn-cs"/>
              </a:defRPr>
            </a:lvl2pPr>
            <a:lvl3pPr marL="460375" indent="-225425" algn="l" defTabSz="457200" rtl="0" eaLnBrk="1" latinLnBrk="0" hangingPunct="1">
              <a:lnSpc>
                <a:spcPct val="110000"/>
              </a:lnSpc>
              <a:spcBef>
                <a:spcPts val="0"/>
              </a:spcBef>
              <a:buFont typeface="System Font Regular"/>
              <a:buChar char="–"/>
              <a:tabLst/>
              <a:defRPr sz="2400" kern="1200">
                <a:solidFill>
                  <a:schemeClr val="bg1"/>
                </a:solidFill>
                <a:latin typeface="+mn-lt"/>
                <a:ea typeface="+mn-ea"/>
                <a:cs typeface="+mn-cs"/>
              </a:defRPr>
            </a:lvl3pPr>
            <a:lvl4pPr marL="685800" indent="-225425" algn="l" defTabSz="457200" rtl="0" eaLnBrk="1" latinLnBrk="0" hangingPunct="1">
              <a:lnSpc>
                <a:spcPct val="110000"/>
              </a:lnSpc>
              <a:spcBef>
                <a:spcPts val="0"/>
              </a:spcBef>
              <a:buFont typeface="Arial" panose="020B0604020202020204" pitchFamily="34" charset="0"/>
              <a:buChar char="•"/>
              <a:tabLst/>
              <a:defRPr sz="2400" kern="1200">
                <a:solidFill>
                  <a:schemeClr val="bg1"/>
                </a:solidFill>
                <a:latin typeface="+mn-lt"/>
                <a:ea typeface="+mn-ea"/>
                <a:cs typeface="+mn-cs"/>
              </a:defRPr>
            </a:lvl4pPr>
            <a:lvl5pPr marL="920750" indent="-234950" algn="l" defTabSz="457200" rtl="0" eaLnBrk="1" latinLnBrk="0" hangingPunct="1">
              <a:lnSpc>
                <a:spcPct val="110000"/>
              </a:lnSpc>
              <a:spcBef>
                <a:spcPts val="0"/>
              </a:spcBef>
              <a:buFont typeface="System Font Regular"/>
              <a:buChar char="–"/>
              <a:tabLst/>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t>Low pH</a:t>
            </a:r>
          </a:p>
        </p:txBody>
      </p:sp>
      <p:sp>
        <p:nvSpPr>
          <p:cNvPr id="12" name="Content Placeholder 1">
            <a:extLst>
              <a:ext uri="{FF2B5EF4-FFF2-40B4-BE49-F238E27FC236}">
                <a16:creationId xmlns:a16="http://schemas.microsoft.com/office/drawing/2014/main" id="{D18A16DC-2B39-6B42-AAC0-7130D73D9DEB}"/>
              </a:ext>
            </a:extLst>
          </p:cNvPr>
          <p:cNvSpPr txBox="1">
            <a:spLocks/>
          </p:cNvSpPr>
          <p:nvPr/>
        </p:nvSpPr>
        <p:spPr>
          <a:xfrm>
            <a:off x="6485908" y="4403358"/>
            <a:ext cx="3569783" cy="1732731"/>
          </a:xfrm>
          <a:prstGeom prst="rect">
            <a:avLst/>
          </a:prstGeom>
        </p:spPr>
        <p:txBody>
          <a:bodyPr vert="horz" lIns="0" tIns="0" rIns="0" bIns="0" rtlCol="0" anchor="t">
            <a:noAutofit/>
          </a:bodyPr>
          <a:lstStyle>
            <a:lvl1pPr marL="0" indent="0" algn="l" defTabSz="457200" rtl="0" eaLnBrk="1" latinLnBrk="0" hangingPunct="1">
              <a:lnSpc>
                <a:spcPct val="110000"/>
              </a:lnSpc>
              <a:spcBef>
                <a:spcPts val="0"/>
              </a:spcBef>
              <a:buFont typeface="Arial"/>
              <a:buNone/>
              <a:defRPr sz="2400" kern="1200">
                <a:solidFill>
                  <a:schemeClr val="bg1"/>
                </a:solidFill>
                <a:latin typeface="+mn-lt"/>
                <a:ea typeface="+mn-ea"/>
                <a:cs typeface="+mn-cs"/>
              </a:defRPr>
            </a:lvl1pPr>
            <a:lvl2pPr marL="234950" indent="-227013" algn="l" defTabSz="457200" rtl="0" eaLnBrk="1" latinLnBrk="0" hangingPunct="1">
              <a:lnSpc>
                <a:spcPct val="110000"/>
              </a:lnSpc>
              <a:spcBef>
                <a:spcPts val="0"/>
              </a:spcBef>
              <a:buFont typeface="Arial" panose="020B0604020202020204" pitchFamily="34" charset="0"/>
              <a:buChar char="•"/>
              <a:tabLst/>
              <a:defRPr sz="2400" kern="1200">
                <a:solidFill>
                  <a:schemeClr val="bg1"/>
                </a:solidFill>
                <a:latin typeface="+mn-lt"/>
                <a:ea typeface="+mn-ea"/>
                <a:cs typeface="+mn-cs"/>
              </a:defRPr>
            </a:lvl2pPr>
            <a:lvl3pPr marL="460375" indent="-225425" algn="l" defTabSz="457200" rtl="0" eaLnBrk="1" latinLnBrk="0" hangingPunct="1">
              <a:lnSpc>
                <a:spcPct val="110000"/>
              </a:lnSpc>
              <a:spcBef>
                <a:spcPts val="0"/>
              </a:spcBef>
              <a:buFont typeface="System Font Regular"/>
              <a:buChar char="–"/>
              <a:tabLst/>
              <a:defRPr sz="2400" kern="1200">
                <a:solidFill>
                  <a:schemeClr val="bg1"/>
                </a:solidFill>
                <a:latin typeface="+mn-lt"/>
                <a:ea typeface="+mn-ea"/>
                <a:cs typeface="+mn-cs"/>
              </a:defRPr>
            </a:lvl3pPr>
            <a:lvl4pPr marL="685800" indent="-225425" algn="l" defTabSz="457200" rtl="0" eaLnBrk="1" latinLnBrk="0" hangingPunct="1">
              <a:lnSpc>
                <a:spcPct val="110000"/>
              </a:lnSpc>
              <a:spcBef>
                <a:spcPts val="0"/>
              </a:spcBef>
              <a:buFont typeface="Arial" panose="020B0604020202020204" pitchFamily="34" charset="0"/>
              <a:buChar char="•"/>
              <a:tabLst/>
              <a:defRPr sz="2400" kern="1200">
                <a:solidFill>
                  <a:schemeClr val="bg1"/>
                </a:solidFill>
                <a:latin typeface="+mn-lt"/>
                <a:ea typeface="+mn-ea"/>
                <a:cs typeface="+mn-cs"/>
              </a:defRPr>
            </a:lvl4pPr>
            <a:lvl5pPr marL="920750" indent="-234950" algn="l" defTabSz="457200" rtl="0" eaLnBrk="1" latinLnBrk="0" hangingPunct="1">
              <a:lnSpc>
                <a:spcPct val="110000"/>
              </a:lnSpc>
              <a:spcBef>
                <a:spcPts val="0"/>
              </a:spcBef>
              <a:buFont typeface="System Font Regular"/>
              <a:buChar char="–"/>
              <a:tabLst/>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600" dirty="0"/>
              <a:t>Dissolution of the dental hard tissues caused by acids of any other origin or mechanical wear</a:t>
            </a:r>
          </a:p>
        </p:txBody>
      </p:sp>
      <p:pic>
        <p:nvPicPr>
          <p:cNvPr id="5" name="Picture 4" descr="Close-up of a human tooth&#10;&#10;Description automatically generated">
            <a:extLst>
              <a:ext uri="{FF2B5EF4-FFF2-40B4-BE49-F238E27FC236}">
                <a16:creationId xmlns:a16="http://schemas.microsoft.com/office/drawing/2014/main" id="{228B589F-FDCC-8E4D-A605-E4239A172A7A}"/>
              </a:ext>
            </a:extLst>
          </p:cNvPr>
          <p:cNvPicPr>
            <a:picLocks noChangeAspect="1"/>
          </p:cNvPicPr>
          <p:nvPr/>
        </p:nvPicPr>
        <p:blipFill>
          <a:blip r:embed="rId8"/>
          <a:stretch>
            <a:fillRect/>
          </a:stretch>
        </p:blipFill>
        <p:spPr>
          <a:xfrm>
            <a:off x="1983410" y="1543376"/>
            <a:ext cx="3634261" cy="2690480"/>
          </a:xfrm>
          <a:prstGeom prst="rect">
            <a:avLst/>
          </a:prstGeom>
        </p:spPr>
      </p:pic>
      <p:pic>
        <p:nvPicPr>
          <p:cNvPr id="16" name="Picture 15" descr="Close-up of teeth&#10;&#10;Description automatically generated">
            <a:extLst>
              <a:ext uri="{FF2B5EF4-FFF2-40B4-BE49-F238E27FC236}">
                <a16:creationId xmlns:a16="http://schemas.microsoft.com/office/drawing/2014/main" id="{4BD8D85C-8E6D-1940-A68E-74DB7DA43892}"/>
              </a:ext>
            </a:extLst>
          </p:cNvPr>
          <p:cNvPicPr>
            <a:picLocks noChangeAspect="1"/>
          </p:cNvPicPr>
          <p:nvPr/>
        </p:nvPicPr>
        <p:blipFill rotWithShape="1">
          <a:blip r:embed="rId9"/>
          <a:srcRect l="6232"/>
          <a:stretch/>
        </p:blipFill>
        <p:spPr>
          <a:xfrm>
            <a:off x="6485909" y="1543376"/>
            <a:ext cx="3634261" cy="2690480"/>
          </a:xfrm>
          <a:prstGeom prst="rect">
            <a:avLst/>
          </a:prstGeom>
        </p:spPr>
      </p:pic>
    </p:spTree>
    <p:extLst>
      <p:ext uri="{BB962C8B-B14F-4D97-AF65-F5344CB8AC3E}">
        <p14:creationId xmlns:p14="http://schemas.microsoft.com/office/powerpoint/2010/main" val="22663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5EB13C-39DC-6E41-B78A-017B5AE10689}"/>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4" name="Object 3" hidden="1">
                        <a:extLst>
                          <a:ext uri="{FF2B5EF4-FFF2-40B4-BE49-F238E27FC236}">
                            <a16:creationId xmlns:a16="http://schemas.microsoft.com/office/drawing/2014/main" id="{235EB13C-39DC-6E41-B78A-017B5AE10689}"/>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AE49C6B-CBD6-FB4C-9B3C-9F1A35EFA150}"/>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7200" dirty="0">
              <a:solidFill>
                <a:schemeClr val="tx2"/>
              </a:solidFill>
              <a:latin typeface="Arial" panose="020B0604020202020204" pitchFamily="34" charset="0"/>
              <a:ea typeface="+mj-ea"/>
              <a:sym typeface="Arial" panose="020B0604020202020204" pitchFamily="34" charset="0"/>
            </a:endParaRPr>
          </a:p>
        </p:txBody>
      </p:sp>
      <p:sp>
        <p:nvSpPr>
          <p:cNvPr id="2" name="Title 1">
            <a:extLst>
              <a:ext uri="{FF2B5EF4-FFF2-40B4-BE49-F238E27FC236}">
                <a16:creationId xmlns:a16="http://schemas.microsoft.com/office/drawing/2014/main" id="{008AD0F6-183A-E542-AB92-BB94B370D56E}"/>
              </a:ext>
            </a:extLst>
          </p:cNvPr>
          <p:cNvSpPr>
            <a:spLocks noGrp="1"/>
          </p:cNvSpPr>
          <p:nvPr>
            <p:ph type="title"/>
          </p:nvPr>
        </p:nvSpPr>
        <p:spPr>
          <a:xfrm>
            <a:off x="513677" y="554656"/>
            <a:ext cx="10470998" cy="2377440"/>
          </a:xfrm>
        </p:spPr>
        <p:txBody>
          <a:bodyPr/>
          <a:lstStyle/>
          <a:p>
            <a:r>
              <a:rPr lang="en-US" sz="2400" dirty="0" err="1"/>
              <a:t>CareQuest</a:t>
            </a:r>
            <a:r>
              <a:rPr lang="en-US" sz="2400"/>
              <a:t> for </a:t>
            </a:r>
            <a:r>
              <a:rPr lang="en-US" sz="2400" dirty="0"/>
              <a:t>Dental Education on Caries</a:t>
            </a:r>
          </a:p>
        </p:txBody>
      </p:sp>
      <p:sp>
        <p:nvSpPr>
          <p:cNvPr id="6" name="Content Placeholder 5">
            <a:extLst>
              <a:ext uri="{FF2B5EF4-FFF2-40B4-BE49-F238E27FC236}">
                <a16:creationId xmlns:a16="http://schemas.microsoft.com/office/drawing/2014/main" id="{077581C7-F9E1-45EF-AB81-FDFA16E78CF0}"/>
              </a:ext>
            </a:extLst>
          </p:cNvPr>
          <p:cNvSpPr>
            <a:spLocks noGrp="1"/>
          </p:cNvSpPr>
          <p:nvPr>
            <p:ph sz="quarter" idx="10"/>
          </p:nvPr>
        </p:nvSpPr>
        <p:spPr>
          <a:xfrm>
            <a:off x="1124177" y="2323240"/>
            <a:ext cx="10470998" cy="3705028"/>
          </a:xfrm>
        </p:spPr>
        <p:txBody>
          <a:bodyPr/>
          <a:lstStyle/>
          <a:p>
            <a:r>
              <a:rPr lang="en-US" sz="2000" dirty="0"/>
              <a:t>Session 1: Understanding Caries</a:t>
            </a:r>
          </a:p>
          <a:p>
            <a:r>
              <a:rPr lang="en-US" sz="2000" b="1" dirty="0"/>
              <a:t>Session 2: Caries Disease Process</a:t>
            </a:r>
          </a:p>
          <a:p>
            <a:r>
              <a:rPr lang="en-US" sz="2000" dirty="0"/>
              <a:t>Session 3: Caries Transmission</a:t>
            </a:r>
          </a:p>
          <a:p>
            <a:r>
              <a:rPr lang="en-US" sz="2000" dirty="0"/>
              <a:t>Session 4: Foundations of Caries Risk Assessment</a:t>
            </a:r>
          </a:p>
          <a:p>
            <a:r>
              <a:rPr lang="en-US" sz="2000" dirty="0"/>
              <a:t>Session 5: Applying Caries Risk Assessment to Guide Management Activity</a:t>
            </a:r>
          </a:p>
          <a:p>
            <a:r>
              <a:rPr lang="en-US" sz="2000" dirty="0"/>
              <a:t>Session 6: Apply Prevention Strategies</a:t>
            </a:r>
          </a:p>
          <a:p>
            <a:r>
              <a:rPr lang="en-US" sz="2000" dirty="0"/>
              <a:t>Session 7: CAMBRA Protocol Activity</a:t>
            </a:r>
          </a:p>
          <a:p>
            <a:r>
              <a:rPr lang="en-US" sz="2000" dirty="0"/>
              <a:t>Session 8: Saliva in Health: Part 1</a:t>
            </a:r>
          </a:p>
          <a:p>
            <a:r>
              <a:rPr lang="en-US" sz="2000" dirty="0"/>
              <a:t>Session 9: Saliva in Health: Part 2</a:t>
            </a:r>
          </a:p>
          <a:p>
            <a:r>
              <a:rPr lang="en-US" sz="2000" dirty="0"/>
              <a:t>Session 10: Saliva in Disease – Stroke and Heart Disease</a:t>
            </a:r>
          </a:p>
          <a:p>
            <a:r>
              <a:rPr lang="en-US" sz="2000" dirty="0"/>
              <a:t>Session 11: Saliva in </a:t>
            </a:r>
            <a:r>
              <a:rPr lang="en-US" sz="2000"/>
              <a:t>Disease </a:t>
            </a:r>
            <a:r>
              <a:rPr lang="en-US" sz="2000" dirty="0"/>
              <a:t>–</a:t>
            </a:r>
            <a:r>
              <a:rPr lang="en-US" sz="2000"/>
              <a:t> </a:t>
            </a:r>
            <a:r>
              <a:rPr lang="en-US" sz="2000" dirty="0"/>
              <a:t>Asthma and Allergic Rhinitis</a:t>
            </a:r>
          </a:p>
        </p:txBody>
      </p:sp>
      <p:sp>
        <p:nvSpPr>
          <p:cNvPr id="7" name="Title 1">
            <a:extLst>
              <a:ext uri="{FF2B5EF4-FFF2-40B4-BE49-F238E27FC236}">
                <a16:creationId xmlns:a16="http://schemas.microsoft.com/office/drawing/2014/main" id="{FC75A325-122B-A64A-B043-FB734A5B1B67}"/>
              </a:ext>
            </a:extLst>
          </p:cNvPr>
          <p:cNvSpPr txBox="1">
            <a:spLocks/>
          </p:cNvSpPr>
          <p:nvPr/>
        </p:nvSpPr>
        <p:spPr>
          <a:xfrm>
            <a:off x="860500" y="1629296"/>
            <a:ext cx="10470998" cy="639771"/>
          </a:xfrm>
          <a:prstGeom prst="rect">
            <a:avLst/>
          </a:prstGeom>
        </p:spPr>
        <p:txBody>
          <a:bodyPr vert="horz" lIns="0" tIns="0" rIns="0" bIns="0" rtlCol="0" anchor="t">
            <a:noAutofit/>
          </a:bodyPr>
          <a:lstStyle>
            <a:lvl1pPr algn="l" defTabSz="457200" rtl="0" eaLnBrk="1" latinLnBrk="0" hangingPunct="1">
              <a:lnSpc>
                <a:spcPct val="100000"/>
              </a:lnSpc>
              <a:spcBef>
                <a:spcPct val="0"/>
              </a:spcBef>
              <a:buNone/>
              <a:defRPr sz="7200" b="0" kern="1200" cap="none">
                <a:solidFill>
                  <a:schemeClr val="accent2"/>
                </a:solidFill>
                <a:latin typeface="+mj-lt"/>
                <a:ea typeface="+mj-ea"/>
                <a:cs typeface="+mj-cs"/>
              </a:defRPr>
            </a:lvl1pPr>
          </a:lstStyle>
          <a:p>
            <a:r>
              <a:rPr lang="en-US" sz="3600" dirty="0"/>
              <a:t>To continue learning, explore our other sessions:</a:t>
            </a:r>
          </a:p>
        </p:txBody>
      </p:sp>
    </p:spTree>
    <p:extLst>
      <p:ext uri="{BB962C8B-B14F-4D97-AF65-F5344CB8AC3E}">
        <p14:creationId xmlns:p14="http://schemas.microsoft.com/office/powerpoint/2010/main" val="1135376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52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Plaque Formation – Pellicle Layer</a:t>
            </a:r>
          </a:p>
        </p:txBody>
      </p:sp>
      <p:sp>
        <p:nvSpPr>
          <p:cNvPr id="11" name="Text Placeholder 10">
            <a:extLst>
              <a:ext uri="{FF2B5EF4-FFF2-40B4-BE49-F238E27FC236}">
                <a16:creationId xmlns:a16="http://schemas.microsoft.com/office/drawing/2014/main" id="{3B55B667-4BCC-A74C-B7BE-A49C3F028D59}"/>
              </a:ext>
            </a:extLst>
          </p:cNvPr>
          <p:cNvSpPr>
            <a:spLocks noGrp="1"/>
          </p:cNvSpPr>
          <p:nvPr>
            <p:ph type="body" sz="half" idx="2"/>
          </p:nvPr>
        </p:nvSpPr>
        <p:spPr/>
        <p:txBody>
          <a:bodyPr/>
          <a:lstStyle/>
          <a:p>
            <a:pPr defTabSz="914400">
              <a:lnSpc>
                <a:spcPct val="100000"/>
              </a:lnSpc>
              <a:defRPr/>
            </a:pPr>
            <a:r>
              <a:rPr lang="en-US" dirty="0" err="1"/>
              <a:t>Ruijie</a:t>
            </a:r>
            <a:r>
              <a:rPr lang="en-US" dirty="0"/>
              <a:t> Huang, </a:t>
            </a:r>
            <a:r>
              <a:rPr lang="en-US" dirty="0" err="1"/>
              <a:t>Mingyun</a:t>
            </a:r>
            <a:r>
              <a:rPr lang="en-US" dirty="0"/>
              <a:t> Li, and Richard L. Gregory, </a:t>
            </a:r>
            <a:r>
              <a:rPr lang="en-US" dirty="0">
                <a:latin typeface="Calibri" panose="020F0502020204030204" pitchFamily="34" charset="0"/>
              </a:rPr>
              <a:t>“Bacterial interactions in dental biofilm,” </a:t>
            </a:r>
            <a:r>
              <a:rPr lang="en-US" i="1" dirty="0"/>
              <a:t>Virulence</a:t>
            </a:r>
            <a:r>
              <a:rPr lang="en-US" dirty="0"/>
              <a:t>, 2(5), 435–444 (2011), </a:t>
            </a:r>
            <a:r>
              <a:rPr lang="en-US" dirty="0">
                <a:hlinkClick r:id="rId7"/>
              </a:rPr>
              <a:t>https://doi.org/10.4161/viru.2.5.16140</a:t>
            </a:r>
            <a:r>
              <a:rPr lang="en-US" i="1" dirty="0"/>
              <a:t>.</a:t>
            </a:r>
          </a:p>
          <a:p>
            <a:pPr defTabSz="914400">
              <a:lnSpc>
                <a:spcPct val="100000"/>
              </a:lnSpc>
              <a:defRPr/>
            </a:pPr>
            <a:endParaRPr lang="en-US" i="1" dirty="0"/>
          </a:p>
          <a:p>
            <a:pPr defTabSz="914400">
              <a:lnSpc>
                <a:spcPct val="100000"/>
              </a:lnSpc>
              <a:defRPr/>
            </a:pPr>
            <a:endParaRPr lang="en-US" dirty="0"/>
          </a:p>
        </p:txBody>
      </p:sp>
      <p:pic>
        <p:nvPicPr>
          <p:cNvPr id="9" name="Picture 8">
            <a:extLst>
              <a:ext uri="{FF2B5EF4-FFF2-40B4-BE49-F238E27FC236}">
                <a16:creationId xmlns:a16="http://schemas.microsoft.com/office/drawing/2014/main" id="{E057681F-EA79-5842-A86E-646F6F07C2E6}"/>
              </a:ext>
            </a:extLst>
          </p:cNvPr>
          <p:cNvPicPr>
            <a:picLocks noChangeAspect="1"/>
          </p:cNvPicPr>
          <p:nvPr/>
        </p:nvPicPr>
        <p:blipFill>
          <a:blip r:embed="rId8"/>
          <a:stretch>
            <a:fillRect/>
          </a:stretch>
        </p:blipFill>
        <p:spPr>
          <a:xfrm>
            <a:off x="2209800" y="2125808"/>
            <a:ext cx="7772400" cy="2911184"/>
          </a:xfrm>
          <a:prstGeom prst="rect">
            <a:avLst/>
          </a:prstGeom>
        </p:spPr>
      </p:pic>
    </p:spTree>
    <p:extLst>
      <p:ext uri="{BB962C8B-B14F-4D97-AF65-F5344CB8AC3E}">
        <p14:creationId xmlns:p14="http://schemas.microsoft.com/office/powerpoint/2010/main" val="109807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hidden="1">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One Content</a:t>
            </a:r>
          </a:p>
        </p:txBody>
      </p:sp>
      <p:sp>
        <p:nvSpPr>
          <p:cNvPr id="7" name="Content Placeholder 6" hidden="1">
            <a:extLst>
              <a:ext uri="{FF2B5EF4-FFF2-40B4-BE49-F238E27FC236}">
                <a16:creationId xmlns:a16="http://schemas.microsoft.com/office/drawing/2014/main" id="{A9EC832C-694E-914F-A829-172236CFE0EF}"/>
              </a:ext>
            </a:extLst>
          </p:cNvPr>
          <p:cNvSpPr>
            <a:spLocks noGrp="1"/>
          </p:cNvSpPr>
          <p:nvPr>
            <p:ph idx="1"/>
          </p:nvPr>
        </p:nvSpPr>
        <p:spPr/>
        <p:txBody>
          <a:bodyPr/>
          <a:lstStyle/>
          <a:p>
            <a:r>
              <a:rPr lang="en-US" sz="2400" b="1" dirty="0">
                <a:solidFill>
                  <a:schemeClr val="tx2"/>
                </a:solidFill>
              </a:rPr>
              <a:t>Optional Subhead</a:t>
            </a:r>
          </a:p>
          <a:p>
            <a:r>
              <a:rPr lang="en-US" sz="2400" dirty="0"/>
              <a:t>This is an example of how body copy should be treated in template. Starting body copy will default to Arial 24pt font. Keep the messaging clear, concise and to the point. Text can be sized up or down as the need should arise, but the best bet is to keep primary copy at this size.</a:t>
            </a:r>
          </a:p>
          <a:p>
            <a:pPr lvl="1"/>
            <a:r>
              <a:rPr lang="en-US" sz="2400" dirty="0"/>
              <a:t>First level bullet</a:t>
            </a:r>
          </a:p>
          <a:p>
            <a:pPr lvl="2"/>
            <a:r>
              <a:rPr lang="en-US" sz="2400" dirty="0"/>
              <a:t>Second level bullet</a:t>
            </a:r>
          </a:p>
          <a:p>
            <a:pPr lvl="3"/>
            <a:r>
              <a:rPr lang="en-US" sz="2400" dirty="0"/>
              <a:t>Third level bullet</a:t>
            </a:r>
          </a:p>
          <a:p>
            <a:pPr lvl="4"/>
            <a:r>
              <a:rPr lang="en-US" dirty="0"/>
              <a:t>Fourth level bullet</a:t>
            </a:r>
          </a:p>
        </p:txBody>
      </p:sp>
      <p:sp>
        <p:nvSpPr>
          <p:cNvPr id="4" name="Text Placeholder 3" hidden="1">
            <a:extLst>
              <a:ext uri="{FF2B5EF4-FFF2-40B4-BE49-F238E27FC236}">
                <a16:creationId xmlns:a16="http://schemas.microsoft.com/office/drawing/2014/main" id="{24049620-C8D3-422F-A740-0348333BFEC8}"/>
              </a:ext>
            </a:extLst>
          </p:cNvPr>
          <p:cNvSpPr>
            <a:spLocks noGrp="1"/>
          </p:cNvSpPr>
          <p:nvPr>
            <p:ph type="body" sz="half" idx="2"/>
          </p:nvPr>
        </p:nvSpPr>
        <p:spPr/>
        <p:txBody>
          <a:bodyPr/>
          <a:lstStyle/>
          <a:p>
            <a:endParaRPr lang="en-US"/>
          </a:p>
        </p:txBody>
      </p:sp>
      <p:sp>
        <p:nvSpPr>
          <p:cNvPr id="9" name="Title 5">
            <a:extLst>
              <a:ext uri="{FF2B5EF4-FFF2-40B4-BE49-F238E27FC236}">
                <a16:creationId xmlns:a16="http://schemas.microsoft.com/office/drawing/2014/main" id="{50E6E875-6E21-954E-B2D9-E9E21CF9E067}"/>
              </a:ext>
            </a:extLst>
          </p:cNvPr>
          <p:cNvSpPr txBox="1">
            <a:spLocks/>
          </p:cNvSpPr>
          <p:nvPr/>
        </p:nvSpPr>
        <p:spPr>
          <a:xfrm>
            <a:off x="838200" y="638567"/>
            <a:ext cx="10820400" cy="966701"/>
          </a:xfrm>
          <a:prstGeom prst="rect">
            <a:avLst/>
          </a:prstGeom>
        </p:spPr>
        <p:txBody>
          <a:bodyPr vert="horz" lIns="0" tIns="0" rIns="0" bIns="0" rtlCol="0" anchor="t">
            <a:noAutofit/>
          </a:bodyPr>
          <a:lstStyle>
            <a:lvl1pPr algn="l" defTabSz="457200" rtl="0" eaLnBrk="1" latinLnBrk="0" hangingPunct="1">
              <a:lnSpc>
                <a:spcPct val="90000"/>
              </a:lnSpc>
              <a:spcBef>
                <a:spcPct val="0"/>
              </a:spcBef>
              <a:buNone/>
              <a:defRPr sz="3400" kern="1200">
                <a:solidFill>
                  <a:schemeClr val="tx2"/>
                </a:solidFill>
                <a:latin typeface="+mj-lt"/>
                <a:ea typeface="+mj-ea"/>
                <a:cs typeface="+mj-cs"/>
              </a:defRPr>
            </a:lvl1pPr>
          </a:lstStyle>
          <a:p>
            <a:r>
              <a:rPr lang="en-US" dirty="0"/>
              <a:t>Dental Biofilm</a:t>
            </a:r>
          </a:p>
        </p:txBody>
      </p:sp>
      <p:pic>
        <p:nvPicPr>
          <p:cNvPr id="10" name="Picture 2" descr="Microorganisms | Free Full-Text | Cariogenic Biofilm: Pathology-Related  Phenotypes and Targeted Therapy">
            <a:extLst>
              <a:ext uri="{FF2B5EF4-FFF2-40B4-BE49-F238E27FC236}">
                <a16:creationId xmlns:a16="http://schemas.microsoft.com/office/drawing/2014/main" id="{373563C9-290D-8644-9979-0F992C2E4E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3288" y="638567"/>
            <a:ext cx="8101634" cy="523624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a:extLst>
              <a:ext uri="{FF2B5EF4-FFF2-40B4-BE49-F238E27FC236}">
                <a16:creationId xmlns:a16="http://schemas.microsoft.com/office/drawing/2014/main" id="{7E6C4645-E3A7-0744-B9EA-6BA90B7CD9E0}"/>
              </a:ext>
            </a:extLst>
          </p:cNvPr>
          <p:cNvSpPr txBox="1">
            <a:spLocks/>
          </p:cNvSpPr>
          <p:nvPr/>
        </p:nvSpPr>
        <p:spPr>
          <a:xfrm>
            <a:off x="2895600" y="6407414"/>
            <a:ext cx="8051800" cy="355272"/>
          </a:xfrm>
          <a:prstGeom prst="rect">
            <a:avLst/>
          </a:prstGeom>
        </p:spPr>
        <p:txBody>
          <a:bodyPr vert="horz" lIns="0" tIns="0" rIns="0" bIns="0" rtlCol="0" anchor="b">
            <a:noAutofit/>
          </a:bodyPr>
          <a:lstStyle>
            <a:lvl1pPr marL="0" indent="0" algn="l" defTabSz="457200" rtl="0" eaLnBrk="1" latinLnBrk="0" hangingPunct="1">
              <a:lnSpc>
                <a:spcPct val="110000"/>
              </a:lnSpc>
              <a:spcBef>
                <a:spcPts val="0"/>
              </a:spcBef>
              <a:buFont typeface="Arial"/>
              <a:buNone/>
              <a:defRPr sz="800" kern="1200">
                <a:solidFill>
                  <a:schemeClr val="tx1"/>
                </a:solidFill>
                <a:latin typeface="+mn-lt"/>
                <a:ea typeface="+mn-ea"/>
                <a:cs typeface="+mn-cs"/>
              </a:defRPr>
            </a:lvl1pPr>
            <a:lvl2pPr marL="457200" indent="0" algn="l" defTabSz="457200" rtl="0" eaLnBrk="1" latinLnBrk="0" hangingPunct="1">
              <a:lnSpc>
                <a:spcPct val="110000"/>
              </a:lnSpc>
              <a:spcBef>
                <a:spcPts val="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lnSpc>
                <a:spcPct val="110000"/>
              </a:lnSpc>
              <a:spcBef>
                <a:spcPts val="0"/>
              </a:spcBef>
              <a:buFont typeface="System Font Regular"/>
              <a:buNone/>
              <a:tabLst/>
              <a:defRPr sz="1000" kern="1200">
                <a:solidFill>
                  <a:schemeClr val="tx1"/>
                </a:solidFill>
                <a:latin typeface="+mn-lt"/>
                <a:ea typeface="+mn-ea"/>
                <a:cs typeface="+mn-cs"/>
              </a:defRPr>
            </a:lvl3pPr>
            <a:lvl4pPr marL="1371600" indent="0" algn="l" defTabSz="457200" rtl="0" eaLnBrk="1" latinLnBrk="0" hangingPunct="1">
              <a:lnSpc>
                <a:spcPct val="110000"/>
              </a:lnSpc>
              <a:spcBef>
                <a:spcPts val="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lnSpc>
                <a:spcPct val="110000"/>
              </a:lnSpc>
              <a:spcBef>
                <a:spcPts val="0"/>
              </a:spcBef>
              <a:buFont typeface="System Font Regular"/>
              <a:buNone/>
              <a:tabLst/>
              <a:defRPr sz="9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lvl="0" defTabSz="914400">
              <a:lnSpc>
                <a:spcPct val="100000"/>
              </a:lnSpc>
              <a:defRPr/>
            </a:pPr>
            <a:r>
              <a:rPr lang="en-US" dirty="0" err="1"/>
              <a:t>Xiuqin</a:t>
            </a:r>
            <a:r>
              <a:rPr lang="en-US" dirty="0"/>
              <a:t> Chen, Eric Banan-Mwine </a:t>
            </a:r>
            <a:r>
              <a:rPr lang="en-US" dirty="0" err="1"/>
              <a:t>Daliri</a:t>
            </a:r>
            <a:r>
              <a:rPr lang="en-US" dirty="0"/>
              <a:t>, Akanksha Tyagi, and </a:t>
            </a:r>
            <a:r>
              <a:rPr lang="en-US" dirty="0" err="1"/>
              <a:t>Deog</a:t>
            </a:r>
            <a:r>
              <a:rPr lang="en-US" dirty="0"/>
              <a:t>-Hwan Oh, “Cariogenic Biofilm: Pathology-Related Phenotypes and Targeted Therapy,” </a:t>
            </a:r>
            <a:r>
              <a:rPr lang="en-US" i="1" dirty="0"/>
              <a:t>Microorganisms</a:t>
            </a:r>
            <a:r>
              <a:rPr lang="en-US" dirty="0"/>
              <a:t>, 9(6):1311 (2011), </a:t>
            </a:r>
            <a:r>
              <a:rPr lang="en-US" dirty="0">
                <a:hlinkClick r:id="rId8"/>
              </a:rPr>
              <a:t>https://doi.org/10.3390/microorganisms9061311</a:t>
            </a:r>
            <a:r>
              <a:rPr lang="en-US" dirty="0"/>
              <a:t>.</a:t>
            </a:r>
          </a:p>
          <a:p>
            <a:pPr lvl="0" defTabSz="914400">
              <a:lnSpc>
                <a:spcPct val="100000"/>
              </a:lnSpc>
              <a:defRPr/>
            </a:pPr>
            <a:endParaRPr lang="en-US" dirty="0"/>
          </a:p>
          <a:p>
            <a:pPr lvl="0" defTabSz="914400">
              <a:lnSpc>
                <a:spcPct val="100000"/>
              </a:lnSpc>
              <a:defRPr/>
            </a:pPr>
            <a:endParaRPr lang="en-US" dirty="0"/>
          </a:p>
        </p:txBody>
      </p:sp>
    </p:spTree>
    <p:extLst>
      <p:ext uri="{BB962C8B-B14F-4D97-AF65-F5344CB8AC3E}">
        <p14:creationId xmlns:p14="http://schemas.microsoft.com/office/powerpoint/2010/main" val="3311604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Mutans Streptococci</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8343900" cy="4462081"/>
          </a:xfrm>
        </p:spPr>
        <p:txBody>
          <a:bodyPr/>
          <a:lstStyle/>
          <a:p>
            <a:pPr lvl="1"/>
            <a:r>
              <a:rPr lang="en-US" dirty="0"/>
              <a:t>Why are some “heavily loaded” with mutans streptococci? Not completely sure, but may be due to:</a:t>
            </a:r>
          </a:p>
          <a:p>
            <a:pPr lvl="2"/>
            <a:r>
              <a:rPr lang="en-US" dirty="0"/>
              <a:t>Diet, particularly high in sugar</a:t>
            </a:r>
          </a:p>
          <a:p>
            <a:pPr lvl="2"/>
            <a:r>
              <a:rPr lang="en-US" dirty="0"/>
              <a:t>Irregularities in enamel surfaces and other retention sides</a:t>
            </a:r>
          </a:p>
          <a:p>
            <a:pPr lvl="2"/>
            <a:r>
              <a:rPr lang="en-US" dirty="0"/>
              <a:t>Heavy colonization of other family members</a:t>
            </a:r>
          </a:p>
          <a:p>
            <a:pPr lvl="2"/>
            <a:r>
              <a:rPr lang="en-US" dirty="0"/>
              <a:t>Genetic and immunological factors</a:t>
            </a:r>
          </a:p>
          <a:p>
            <a:pPr marL="7937" lvl="1" indent="0">
              <a:buNone/>
            </a:pPr>
            <a:endParaRPr lang="en-US" dirty="0"/>
          </a:p>
          <a:p>
            <a:pPr lvl="2"/>
            <a:endParaRPr lang="en-US" dirty="0"/>
          </a:p>
        </p:txBody>
      </p:sp>
      <p:pic>
        <p:nvPicPr>
          <p:cNvPr id="4" name="Picture 3" descr="A blue question mark on a black background&#10;&#10;Description automatically generated">
            <a:extLst>
              <a:ext uri="{FF2B5EF4-FFF2-40B4-BE49-F238E27FC236}">
                <a16:creationId xmlns:a16="http://schemas.microsoft.com/office/drawing/2014/main" id="{6AF9B50D-7D27-5146-896C-6897B28E3BDB}"/>
              </a:ext>
            </a:extLst>
          </p:cNvPr>
          <p:cNvPicPr>
            <a:picLocks noChangeAspect="1"/>
          </p:cNvPicPr>
          <p:nvPr/>
        </p:nvPicPr>
        <p:blipFill>
          <a:blip r:embed="rId7"/>
          <a:stretch>
            <a:fillRect/>
          </a:stretch>
        </p:blipFill>
        <p:spPr>
          <a:xfrm>
            <a:off x="7035165" y="1319879"/>
            <a:ext cx="5949441" cy="4462081"/>
          </a:xfrm>
          <a:prstGeom prst="rect">
            <a:avLst/>
          </a:prstGeom>
        </p:spPr>
      </p:pic>
    </p:spTree>
    <p:extLst>
      <p:ext uri="{BB962C8B-B14F-4D97-AF65-F5344CB8AC3E}">
        <p14:creationId xmlns:p14="http://schemas.microsoft.com/office/powerpoint/2010/main" val="804348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Why Are Mutans Streptococci (MS) Cariogenic?</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820400" cy="4462081"/>
          </a:xfrm>
        </p:spPr>
        <p:txBody>
          <a:bodyPr/>
          <a:lstStyle/>
          <a:p>
            <a:pPr lvl="1"/>
            <a:r>
              <a:rPr lang="en-US" dirty="0"/>
              <a:t>Acidogenic</a:t>
            </a:r>
          </a:p>
          <a:p>
            <a:pPr lvl="2"/>
            <a:r>
              <a:rPr lang="en-US" dirty="0"/>
              <a:t>Produce acids that can dissolve the tooth</a:t>
            </a:r>
          </a:p>
          <a:p>
            <a:pPr lvl="1"/>
            <a:r>
              <a:rPr lang="en-US" dirty="0"/>
              <a:t>Aciduric</a:t>
            </a:r>
          </a:p>
          <a:p>
            <a:pPr lvl="2"/>
            <a:r>
              <a:rPr lang="en-US" dirty="0"/>
              <a:t>Can survive in a lower pH environment</a:t>
            </a:r>
          </a:p>
          <a:p>
            <a:pPr lvl="1"/>
            <a:r>
              <a:rPr lang="en-US" dirty="0"/>
              <a:t>Produce extracellular glucans</a:t>
            </a:r>
          </a:p>
          <a:p>
            <a:pPr lvl="2"/>
            <a:r>
              <a:rPr lang="en-US" dirty="0"/>
              <a:t>Can adhere to the tooth surface</a:t>
            </a:r>
          </a:p>
          <a:p>
            <a:pPr lvl="1"/>
            <a:r>
              <a:rPr lang="en-US" dirty="0"/>
              <a:t>Transport sugar</a:t>
            </a:r>
          </a:p>
          <a:p>
            <a:pPr lvl="2"/>
            <a:endParaRPr lang="en-US" dirty="0"/>
          </a:p>
        </p:txBody>
      </p:sp>
      <p:pic>
        <p:nvPicPr>
          <p:cNvPr id="4" name="Picture 3" descr="A circular diagram of ph scale&#10;&#10;Description automatically generated">
            <a:extLst>
              <a:ext uri="{FF2B5EF4-FFF2-40B4-BE49-F238E27FC236}">
                <a16:creationId xmlns:a16="http://schemas.microsoft.com/office/drawing/2014/main" id="{1939CD21-F725-2846-ABDA-56462601AC9B}"/>
              </a:ext>
            </a:extLst>
          </p:cNvPr>
          <p:cNvPicPr>
            <a:picLocks noChangeAspect="1"/>
          </p:cNvPicPr>
          <p:nvPr/>
        </p:nvPicPr>
        <p:blipFill rotWithShape="1">
          <a:blip r:embed="rId7"/>
          <a:srcRect l="12439" r="12488"/>
          <a:stretch/>
        </p:blipFill>
        <p:spPr>
          <a:xfrm>
            <a:off x="7190648" y="1452868"/>
            <a:ext cx="4160672" cy="4156617"/>
          </a:xfrm>
          <a:prstGeom prst="rect">
            <a:avLst/>
          </a:prstGeom>
        </p:spPr>
      </p:pic>
    </p:spTree>
    <p:extLst>
      <p:ext uri="{BB962C8B-B14F-4D97-AF65-F5344CB8AC3E}">
        <p14:creationId xmlns:p14="http://schemas.microsoft.com/office/powerpoint/2010/main" val="4231840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C500C25-A883-BE4D-BD87-DA6A40A09BB3}"/>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3" name="Object 2" hidden="1">
                        <a:extLst>
                          <a:ext uri="{FF2B5EF4-FFF2-40B4-BE49-F238E27FC236}">
                            <a16:creationId xmlns:a16="http://schemas.microsoft.com/office/drawing/2014/main" id="{9C500C25-A883-BE4D-BD87-DA6A40A09BB3}"/>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2668FB-0A97-4649-A3B4-150822C074A1}"/>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latin typeface="Arial" panose="020B0604020202020204" pitchFamily="34" charset="0"/>
              <a:ea typeface="+mj-ea"/>
              <a:sym typeface="Arial" panose="020B0604020202020204" pitchFamily="34" charset="0"/>
            </a:endParaRPr>
          </a:p>
        </p:txBody>
      </p:sp>
      <p:sp>
        <p:nvSpPr>
          <p:cNvPr id="6" name="Title 5">
            <a:extLst>
              <a:ext uri="{FF2B5EF4-FFF2-40B4-BE49-F238E27FC236}">
                <a16:creationId xmlns:a16="http://schemas.microsoft.com/office/drawing/2014/main" id="{A1A42BEB-8A33-9B47-9357-5E125376C6CA}"/>
              </a:ext>
            </a:extLst>
          </p:cNvPr>
          <p:cNvSpPr>
            <a:spLocks noGrp="1"/>
          </p:cNvSpPr>
          <p:nvPr>
            <p:ph type="title"/>
          </p:nvPr>
        </p:nvSpPr>
        <p:spPr>
          <a:xfrm>
            <a:off x="685800" y="486167"/>
            <a:ext cx="10820400" cy="966701"/>
          </a:xfrm>
        </p:spPr>
        <p:txBody>
          <a:bodyPr/>
          <a:lstStyle/>
          <a:p>
            <a:r>
              <a:rPr lang="en-US" dirty="0"/>
              <a:t>Bacterial Nature of Caries</a:t>
            </a:r>
          </a:p>
        </p:txBody>
      </p:sp>
      <p:sp>
        <p:nvSpPr>
          <p:cNvPr id="7" name="Content Placeholder 6">
            <a:extLst>
              <a:ext uri="{FF2B5EF4-FFF2-40B4-BE49-F238E27FC236}">
                <a16:creationId xmlns:a16="http://schemas.microsoft.com/office/drawing/2014/main" id="{A9EC832C-694E-914F-A829-172236CFE0EF}"/>
              </a:ext>
            </a:extLst>
          </p:cNvPr>
          <p:cNvSpPr>
            <a:spLocks noGrp="1"/>
          </p:cNvSpPr>
          <p:nvPr>
            <p:ph idx="1"/>
          </p:nvPr>
        </p:nvSpPr>
        <p:spPr>
          <a:xfrm>
            <a:off x="685800" y="1554480"/>
            <a:ext cx="10820400" cy="4462081"/>
          </a:xfrm>
        </p:spPr>
        <p:txBody>
          <a:bodyPr/>
          <a:lstStyle/>
          <a:p>
            <a:pPr lvl="1"/>
            <a:r>
              <a:rPr lang="en-US" dirty="0"/>
              <a:t>Primary cariogenic bacteria</a:t>
            </a:r>
          </a:p>
          <a:p>
            <a:pPr lvl="2"/>
            <a:r>
              <a:rPr lang="en-US" sz="2400" dirty="0" err="1"/>
              <a:t>Mutans</a:t>
            </a:r>
            <a:r>
              <a:rPr lang="en-US" sz="2400" dirty="0"/>
              <a:t> strepto</a:t>
            </a:r>
            <a:r>
              <a:rPr lang="en-US" dirty="0"/>
              <a:t>cocci in humans (MS)</a:t>
            </a:r>
          </a:p>
          <a:p>
            <a:pPr lvl="3"/>
            <a:r>
              <a:rPr lang="en-US" i="1" dirty="0"/>
              <a:t>Streptococcus </a:t>
            </a:r>
            <a:r>
              <a:rPr lang="en-US" i="1" dirty="0" err="1"/>
              <a:t>mutans</a:t>
            </a:r>
            <a:r>
              <a:rPr lang="en-US" i="1" dirty="0"/>
              <a:t> </a:t>
            </a:r>
            <a:r>
              <a:rPr lang="en-US" dirty="0"/>
              <a:t>– most common</a:t>
            </a:r>
          </a:p>
          <a:p>
            <a:pPr lvl="3"/>
            <a:r>
              <a:rPr lang="en-US" i="1" dirty="0"/>
              <a:t>Streptococcus </a:t>
            </a:r>
            <a:r>
              <a:rPr lang="en-US" i="1" dirty="0" err="1"/>
              <a:t>sobrinus</a:t>
            </a:r>
            <a:endParaRPr lang="en-US" i="1" dirty="0"/>
          </a:p>
          <a:p>
            <a:pPr lvl="3"/>
            <a:r>
              <a:rPr lang="en-US" i="1" dirty="0"/>
              <a:t>Streptococcus </a:t>
            </a:r>
            <a:r>
              <a:rPr lang="en-US" i="1" dirty="0" err="1"/>
              <a:t>crecitus</a:t>
            </a:r>
            <a:endParaRPr lang="en-US" i="1" dirty="0"/>
          </a:p>
          <a:p>
            <a:pPr lvl="2"/>
            <a:r>
              <a:rPr lang="en-US" dirty="0"/>
              <a:t>Lactobacilli</a:t>
            </a:r>
          </a:p>
          <a:p>
            <a:pPr lvl="2"/>
            <a:r>
              <a:rPr lang="en-US" dirty="0"/>
              <a:t>Others</a:t>
            </a:r>
          </a:p>
        </p:txBody>
      </p:sp>
      <p:sp>
        <p:nvSpPr>
          <p:cNvPr id="11" name="Text Placeholder 10">
            <a:extLst>
              <a:ext uri="{FF2B5EF4-FFF2-40B4-BE49-F238E27FC236}">
                <a16:creationId xmlns:a16="http://schemas.microsoft.com/office/drawing/2014/main" id="{3B55B667-4BCC-A74C-B7BE-A49C3F028D59}"/>
              </a:ext>
            </a:extLst>
          </p:cNvPr>
          <p:cNvSpPr>
            <a:spLocks noGrp="1"/>
          </p:cNvSpPr>
          <p:nvPr>
            <p:ph type="body" sz="half" idx="2"/>
          </p:nvPr>
        </p:nvSpPr>
        <p:spPr/>
        <p:txBody>
          <a:bodyPr/>
          <a:lstStyle/>
          <a:p>
            <a:pPr lvl="0" defTabSz="914400">
              <a:lnSpc>
                <a:spcPct val="100000"/>
              </a:lnSpc>
              <a:defRPr/>
            </a:pPr>
            <a:r>
              <a:rPr lang="en-US" dirty="0"/>
              <a:t>Image: Michiyo Matsumoto-Nakano, ”Dental Caries,” </a:t>
            </a:r>
            <a:r>
              <a:rPr lang="en-US" i="1" dirty="0"/>
              <a:t>Reference Module in Biomedical Sciences</a:t>
            </a:r>
            <a:r>
              <a:rPr lang="en-US" dirty="0"/>
              <a:t>, (2014), </a:t>
            </a:r>
            <a:r>
              <a:rPr lang="en-US" dirty="0">
                <a:hlinkClick r:id="rId7"/>
              </a:rPr>
              <a:t>https://doi.org/10.1016/B978-0-12-801238-3.00001-5</a:t>
            </a:r>
            <a:r>
              <a:rPr lang="en-US" dirty="0"/>
              <a:t>.</a:t>
            </a:r>
          </a:p>
          <a:p>
            <a:endParaRPr lang="en-US" dirty="0"/>
          </a:p>
          <a:p>
            <a:endParaRPr lang="en-US" dirty="0"/>
          </a:p>
        </p:txBody>
      </p:sp>
      <p:pic>
        <p:nvPicPr>
          <p:cNvPr id="10" name="Picture 9" descr="A close-up of a microscopic image&#10;&#10;Description automatically generated">
            <a:extLst>
              <a:ext uri="{FF2B5EF4-FFF2-40B4-BE49-F238E27FC236}">
                <a16:creationId xmlns:a16="http://schemas.microsoft.com/office/drawing/2014/main" id="{DB336462-8683-3448-A49F-FD5F6AEC5EEB}"/>
              </a:ext>
            </a:extLst>
          </p:cNvPr>
          <p:cNvPicPr>
            <a:picLocks noChangeAspect="1"/>
          </p:cNvPicPr>
          <p:nvPr/>
        </p:nvPicPr>
        <p:blipFill>
          <a:blip r:embed="rId8"/>
          <a:stretch>
            <a:fillRect/>
          </a:stretch>
        </p:blipFill>
        <p:spPr>
          <a:xfrm>
            <a:off x="7282813" y="1554480"/>
            <a:ext cx="3930017" cy="2938940"/>
          </a:xfrm>
          <a:prstGeom prst="rect">
            <a:avLst/>
          </a:prstGeom>
        </p:spPr>
      </p:pic>
    </p:spTree>
    <p:extLst>
      <p:ext uri="{BB962C8B-B14F-4D97-AF65-F5344CB8AC3E}">
        <p14:creationId xmlns:p14="http://schemas.microsoft.com/office/powerpoint/2010/main" val="154528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C851EC-7F7A-7044-A2E6-3941BDF197A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8" name="Object 7" hidden="1">
                        <a:extLst>
                          <a:ext uri="{FF2B5EF4-FFF2-40B4-BE49-F238E27FC236}">
                            <a16:creationId xmlns:a16="http://schemas.microsoft.com/office/drawing/2014/main" id="{BAC851EC-7F7A-7044-A2E6-3941BDF197A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CC59BED-EACE-484B-9E9A-ECCD570FDE93}"/>
              </a:ext>
            </a:extLst>
          </p:cNvPr>
          <p:cNvSpPr/>
          <p:nvPr>
            <p:custDataLst>
              <p:tags r:id="rId2"/>
            </p:custDataLst>
          </p:nvPr>
        </p:nvSpPr>
        <p:spPr>
          <a:xfrm>
            <a:off x="0" y="0"/>
            <a:ext cx="158750" cy="158750"/>
          </a:xfrm>
          <a:prstGeom prst="rect">
            <a:avLst/>
          </a:prstGeom>
          <a:solidFill>
            <a:srgbClr val="C3DEF9"/>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3200" dirty="0">
              <a:solidFill>
                <a:schemeClr val="tx2"/>
              </a:solidFill>
              <a:latin typeface="Arial" panose="020B0604020202020204" pitchFamily="34" charset="0"/>
              <a:ea typeface="+mj-ea"/>
              <a:sym typeface="Arial" panose="020B0604020202020204" pitchFamily="34" charset="0"/>
            </a:endParaRPr>
          </a:p>
        </p:txBody>
      </p:sp>
      <p:sp>
        <p:nvSpPr>
          <p:cNvPr id="3" name="Content Placeholder 2">
            <a:extLst>
              <a:ext uri="{FF2B5EF4-FFF2-40B4-BE49-F238E27FC236}">
                <a16:creationId xmlns:a16="http://schemas.microsoft.com/office/drawing/2014/main" id="{B9ABFE0B-B190-E644-B2F2-0CFC48DB308C}"/>
              </a:ext>
            </a:extLst>
          </p:cNvPr>
          <p:cNvSpPr>
            <a:spLocks noGrp="1"/>
          </p:cNvSpPr>
          <p:nvPr>
            <p:ph sz="half" idx="4294967295"/>
          </p:nvPr>
        </p:nvSpPr>
        <p:spPr>
          <a:xfrm>
            <a:off x="685801" y="1289154"/>
            <a:ext cx="5048250" cy="4465320"/>
          </a:xfrm>
        </p:spPr>
        <p:txBody>
          <a:bodyPr/>
          <a:lstStyle/>
          <a:p>
            <a:pPr marL="342900" indent="-342900">
              <a:buFont typeface="Arial" panose="020B0604020202020204" pitchFamily="34" charset="0"/>
              <a:buChar char="•"/>
            </a:pPr>
            <a:r>
              <a:rPr lang="en-US" i="1" dirty="0"/>
              <a:t>Streptococcus </a:t>
            </a:r>
            <a:r>
              <a:rPr lang="en-US" i="1" dirty="0" err="1"/>
              <a:t>mutans</a:t>
            </a:r>
            <a:r>
              <a:rPr lang="en-US" i="1" dirty="0"/>
              <a:t> </a:t>
            </a:r>
            <a:r>
              <a:rPr lang="en-US" dirty="0"/>
              <a:t>culture showing active cell divisions.</a:t>
            </a:r>
          </a:p>
          <a:p>
            <a:pPr marL="342900" indent="-342900">
              <a:buFont typeface="Arial" panose="020B0604020202020204" pitchFamily="34" charset="0"/>
              <a:buChar char="•"/>
            </a:pPr>
            <a:r>
              <a:rPr lang="en-US" dirty="0"/>
              <a:t>Sucrose leads to extracellular polysaccharides that stick the plaque together.</a:t>
            </a:r>
          </a:p>
        </p:txBody>
      </p:sp>
      <p:sp>
        <p:nvSpPr>
          <p:cNvPr id="21" name="Text Placeholder 20">
            <a:extLst>
              <a:ext uri="{FF2B5EF4-FFF2-40B4-BE49-F238E27FC236}">
                <a16:creationId xmlns:a16="http://schemas.microsoft.com/office/drawing/2014/main" id="{F21055EA-9476-5844-9346-5FDF6A4FEFF0}"/>
              </a:ext>
            </a:extLst>
          </p:cNvPr>
          <p:cNvSpPr>
            <a:spLocks noGrp="1"/>
          </p:cNvSpPr>
          <p:nvPr>
            <p:ph type="body" sz="half" idx="2"/>
          </p:nvPr>
        </p:nvSpPr>
        <p:spPr>
          <a:xfrm>
            <a:off x="2743200" y="6248727"/>
            <a:ext cx="8051800" cy="355272"/>
          </a:xfrm>
        </p:spPr>
        <p:txBody>
          <a:bodyPr/>
          <a:lstStyle/>
          <a:p>
            <a:r>
              <a:rPr lang="en-US" dirty="0"/>
              <a:t>Image: </a:t>
            </a:r>
            <a:r>
              <a:rPr lang="en-US" i="1" dirty="0"/>
              <a:t>Public Health Image Library(PHIL</a:t>
            </a:r>
            <a:r>
              <a:rPr lang="en-US" dirty="0"/>
              <a:t>), (1975)</a:t>
            </a:r>
            <a:r>
              <a:rPr lang="en-US" i="1" dirty="0"/>
              <a:t>, </a:t>
            </a:r>
            <a:r>
              <a:rPr lang="en-US" dirty="0"/>
              <a:t>https://</a:t>
            </a:r>
            <a:r>
              <a:rPr lang="en-US" dirty="0" err="1"/>
              <a:t>phil.cdc.gov</a:t>
            </a:r>
            <a:r>
              <a:rPr lang="en-US" dirty="0"/>
              <a:t>/</a:t>
            </a:r>
            <a:r>
              <a:rPr lang="en-US" dirty="0" err="1"/>
              <a:t>Details.aspx?pid</a:t>
            </a:r>
            <a:r>
              <a:rPr lang="en-US" dirty="0"/>
              <a:t>=1070.</a:t>
            </a:r>
          </a:p>
          <a:p>
            <a:endParaRPr lang="en-US" dirty="0"/>
          </a:p>
          <a:p>
            <a:endParaRPr lang="en-US" dirty="0"/>
          </a:p>
        </p:txBody>
      </p:sp>
      <p:pic>
        <p:nvPicPr>
          <p:cNvPr id="2" name="Picture 1">
            <a:extLst>
              <a:ext uri="{FF2B5EF4-FFF2-40B4-BE49-F238E27FC236}">
                <a16:creationId xmlns:a16="http://schemas.microsoft.com/office/drawing/2014/main" id="{5854FE31-BF27-334A-B249-7554DD717995}"/>
              </a:ext>
            </a:extLst>
          </p:cNvPr>
          <p:cNvPicPr>
            <a:picLocks noChangeAspect="1"/>
          </p:cNvPicPr>
          <p:nvPr/>
        </p:nvPicPr>
        <p:blipFill>
          <a:blip r:embed="rId7"/>
          <a:stretch>
            <a:fillRect/>
          </a:stretch>
        </p:blipFill>
        <p:spPr>
          <a:xfrm>
            <a:off x="6457950" y="1289154"/>
            <a:ext cx="5048250" cy="3822492"/>
          </a:xfrm>
          <a:prstGeom prst="rect">
            <a:avLst/>
          </a:prstGeom>
        </p:spPr>
      </p:pic>
      <p:sp>
        <p:nvSpPr>
          <p:cNvPr id="5" name="Rectangle 4">
            <a:extLst>
              <a:ext uri="{FF2B5EF4-FFF2-40B4-BE49-F238E27FC236}">
                <a16:creationId xmlns:a16="http://schemas.microsoft.com/office/drawing/2014/main" id="{1418D9E7-133D-2A45-B1B3-9D00822DCDB7}"/>
              </a:ext>
            </a:extLst>
          </p:cNvPr>
          <p:cNvSpPr/>
          <p:nvPr/>
        </p:nvSpPr>
        <p:spPr>
          <a:xfrm>
            <a:off x="6586616" y="5229661"/>
            <a:ext cx="4919584" cy="461665"/>
          </a:xfrm>
          <a:prstGeom prst="rect">
            <a:avLst/>
          </a:prstGeom>
        </p:spPr>
        <p:txBody>
          <a:bodyPr wrap="square">
            <a:spAutoFit/>
          </a:bodyPr>
          <a:lstStyle/>
          <a:p>
            <a:r>
              <a:rPr lang="en-US" sz="1200" dirty="0">
                <a:solidFill>
                  <a:srgbClr val="212529"/>
                </a:solidFill>
              </a:rPr>
              <a:t>This Gram-stained photomicrograph revealed the presence of a number of round, Gram- positive, </a:t>
            </a:r>
            <a:r>
              <a:rPr lang="en-US" sz="1200" i="1" dirty="0">
                <a:solidFill>
                  <a:srgbClr val="212529"/>
                </a:solidFill>
              </a:rPr>
              <a:t>Streptococcus </a:t>
            </a:r>
            <a:r>
              <a:rPr lang="en-US" sz="1200" i="1" dirty="0" err="1">
                <a:solidFill>
                  <a:srgbClr val="212529"/>
                </a:solidFill>
              </a:rPr>
              <a:t>mutans</a:t>
            </a:r>
            <a:r>
              <a:rPr lang="en-US" sz="1200" dirty="0">
                <a:solidFill>
                  <a:srgbClr val="212529"/>
                </a:solidFill>
              </a:rPr>
              <a:t> bacteria.</a:t>
            </a:r>
            <a:endParaRPr lang="en-US" sz="1200" dirty="0"/>
          </a:p>
        </p:txBody>
      </p:sp>
      <p:sp>
        <p:nvSpPr>
          <p:cNvPr id="4" name="Title 5">
            <a:extLst>
              <a:ext uri="{FF2B5EF4-FFF2-40B4-BE49-F238E27FC236}">
                <a16:creationId xmlns:a16="http://schemas.microsoft.com/office/drawing/2014/main" id="{B863BE01-86C5-3C35-F417-718269E463C0}"/>
              </a:ext>
            </a:extLst>
          </p:cNvPr>
          <p:cNvSpPr>
            <a:spLocks noGrp="1"/>
          </p:cNvSpPr>
          <p:nvPr>
            <p:ph type="title"/>
          </p:nvPr>
        </p:nvSpPr>
        <p:spPr>
          <a:xfrm>
            <a:off x="685800" y="486167"/>
            <a:ext cx="10820400" cy="966701"/>
          </a:xfrm>
        </p:spPr>
        <p:txBody>
          <a:bodyPr/>
          <a:lstStyle/>
          <a:p>
            <a:r>
              <a:rPr lang="en-US" dirty="0"/>
              <a:t>Mutans Streptococci Characteristics</a:t>
            </a:r>
          </a:p>
        </p:txBody>
      </p:sp>
    </p:spTree>
    <p:extLst>
      <p:ext uri="{BB962C8B-B14F-4D97-AF65-F5344CB8AC3E}">
        <p14:creationId xmlns:p14="http://schemas.microsoft.com/office/powerpoint/2010/main" val="2764884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W2Z7MfvGxS9aoQIdSMae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5TcI0vJ6Ob6SEH_.MOmP9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mNkPsWNFaWpXmwuCTWd5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f9rJbTppZRtqD.Sca7uO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W27L6EdDidOvGOV5d.IRW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np1Hcntb8X2mXyd.XI5SY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Q_Template_2020">
  <a:themeElements>
    <a:clrScheme name="CQ Theme v3">
      <a:dk1>
        <a:srgbClr val="000000"/>
      </a:dk1>
      <a:lt1>
        <a:srgbClr val="FFFFFF"/>
      </a:lt1>
      <a:dk2>
        <a:srgbClr val="2C378E"/>
      </a:dk2>
      <a:lt2>
        <a:srgbClr val="4F9CCF"/>
      </a:lt2>
      <a:accent1>
        <a:srgbClr val="F0B323"/>
      </a:accent1>
      <a:accent2>
        <a:srgbClr val="EA5328"/>
      </a:accent2>
      <a:accent3>
        <a:srgbClr val="4CD6CC"/>
      </a:accent3>
      <a:accent4>
        <a:srgbClr val="9A9AE2"/>
      </a:accent4>
      <a:accent5>
        <a:srgbClr val="3A913F"/>
      </a:accent5>
      <a:accent6>
        <a:srgbClr val="9CD832"/>
      </a:accent6>
      <a:hlink>
        <a:srgbClr val="2C378E"/>
      </a:hlink>
      <a:folHlink>
        <a:srgbClr val="4F9C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CEBF5"/>
        </a:solidFill>
        <a:ln>
          <a:noFill/>
        </a:ln>
        <a:effectLst/>
      </a:spPr>
      <a:bodyPr rtlCol="0" anchor="ctr"/>
      <a:lstStyle>
        <a:defPPr algn="ctr">
          <a:defRPr>
            <a:solidFill>
              <a:schemeClr val="tx2"/>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eQuest Institute widescreen_rev721" id="{230C2DAB-64DC-7245-A043-55EE680C5466}" vid="{1A531F04-CB8F-554E-A439-92ADF94F2B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7bedb6b-deba-4604-9872-5c8387a7599f">
      <UserInfo>
        <DisplayName/>
        <AccountId xsi:nil="true"/>
        <AccountType/>
      </UserInfo>
    </SharedWithUsers>
    <lcf76f155ced4ddcb4097134ff3c332f xmlns="db61073a-66ec-472b-b328-3a823e43552a">
      <Terms xmlns="http://schemas.microsoft.com/office/infopath/2007/PartnerControls"/>
    </lcf76f155ced4ddcb4097134ff3c332f>
    <TaxCatchAll xmlns="e7bedb6b-deba-4604-9872-5c8387a7599f" xsi:nil="true"/>
    <_ip_UnifiedCompliancePolicyUIAction xmlns="http://schemas.microsoft.com/sharepoint/v3" xsi:nil="true"/>
    <_ip_UnifiedCompliancePolicyProperties xmlns="http://schemas.microsoft.com/sharepoint/v3" xsi:nil="true"/>
    <Usedon xmlns="db61073a-66ec-472b-b328-3a823e4355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171A02DDD288A47B6349D79D2BC7DBE" ma:contentTypeVersion="24" ma:contentTypeDescription="Create a new document." ma:contentTypeScope="" ma:versionID="574cf4b15a3329a7e312d2ceadc54079">
  <xsd:schema xmlns:xsd="http://www.w3.org/2001/XMLSchema" xmlns:xs="http://www.w3.org/2001/XMLSchema" xmlns:p="http://schemas.microsoft.com/office/2006/metadata/properties" xmlns:ns1="http://schemas.microsoft.com/sharepoint/v3" xmlns:ns2="db61073a-66ec-472b-b328-3a823e43552a" xmlns:ns3="e7bedb6b-deba-4604-9872-5c8387a7599f" targetNamespace="http://schemas.microsoft.com/office/2006/metadata/properties" ma:root="true" ma:fieldsID="b3202f0348c7cb48c28f9da77a3fadbf" ns1:_="" ns2:_="" ns3:_="">
    <xsd:import namespace="http://schemas.microsoft.com/sharepoint/v3"/>
    <xsd:import namespace="db61073a-66ec-472b-b328-3a823e43552a"/>
    <xsd:import namespace="e7bedb6b-deba-4604-9872-5c8387a7599f"/>
    <xsd:element name="properties">
      <xsd:complexType>
        <xsd:sequence>
          <xsd:element name="documentManagement">
            <xsd:complexType>
              <xsd:all>
                <xsd:element ref="ns2:Usedon"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lcf76f155ced4ddcb4097134ff3c332f"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ma:readOnly="false">
      <xsd:simpleType>
        <xsd:restriction base="dms:Note"/>
      </xsd:simpleType>
    </xsd:element>
    <xsd:element name="_ip_UnifiedCompliancePolicyUIAction" ma:index="22"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61073a-66ec-472b-b328-3a823e43552a" elementFormDefault="qualified">
    <xsd:import namespace="http://schemas.microsoft.com/office/2006/documentManagement/types"/>
    <xsd:import namespace="http://schemas.microsoft.com/office/infopath/2007/PartnerControls"/>
    <xsd:element name="Usedon" ma:index="2" nillable="true" ma:displayName="Used on" ma:description="Places photo was used" ma:format="Dropdown" ma:internalName="Usedon" ma:readOnly="fals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7" nillable="true" ma:displayName="Extracted Text" ma:hidden="true" ma:internalName="MediaServiceOCR"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hidden="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05280c84-7510-474e-b165-8a8d3f841a45" ma:termSetId="09814cd3-568e-fe90-9814-8d621ff8fb84" ma:anchorId="fba54fb3-c3e1-fe81-a776-ca4b69148c4d" ma:open="true" ma:isKeyword="false">
      <xsd:complexType>
        <xsd:sequence>
          <xsd:element ref="pc:Terms" minOccurs="0" maxOccurs="1"/>
        </xsd:sequence>
      </xsd:complex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bedb6b-deba-4604-9872-5c8387a7599f"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16" nillable="true" ma:displayName="Taxonomy Catch All Column" ma:hidden="true" ma:list="{03f98c63-d7cc-4305-955e-3edbbf6018ad}" ma:internalName="TaxCatchAll" ma:readOnly="false" ma:showField="CatchAllData" ma:web="e7bedb6b-deba-4604-9872-5c8387a759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7A2799-BD91-4115-BECB-7921304C9B16}">
  <ds:schemaRefs>
    <ds:schemaRef ds:uri="http://purl.org/dc/elements/1.1/"/>
    <ds:schemaRef ds:uri="fc67e448-487e-4ee4-8e45-c8e37528ed7d"/>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8c001193-4a39-46fc-bb29-d1a8310dcc27"/>
    <ds:schemaRef ds:uri="http://schemas.microsoft.com/office/2006/metadata/properties"/>
    <ds:schemaRef ds:uri="http://www.w3.org/XML/1998/namespace"/>
    <ds:schemaRef ds:uri="http://purl.org/dc/dcmitype/"/>
    <ds:schemaRef ds:uri="862369d1-4ad4-45e5-97e6-fe74a8465c31"/>
    <ds:schemaRef ds:uri="3ede4789-2525-4295-8b6d-afc49b0dc29d"/>
    <ds:schemaRef ds:uri="e7bedb6b-deba-4604-9872-5c8387a7599f"/>
    <ds:schemaRef ds:uri="db61073a-66ec-472b-b328-3a823e43552a"/>
    <ds:schemaRef ds:uri="http://schemas.microsoft.com/sharepoint/v3"/>
  </ds:schemaRefs>
</ds:datastoreItem>
</file>

<file path=customXml/itemProps2.xml><?xml version="1.0" encoding="utf-8"?>
<ds:datastoreItem xmlns:ds="http://schemas.openxmlformats.org/officeDocument/2006/customXml" ds:itemID="{CD35055B-4597-443D-A6F1-3E9E44593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b61073a-66ec-472b-b328-3a823e43552a"/>
    <ds:schemaRef ds:uri="e7bedb6b-deba-4604-9872-5c8387a759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74380-3A46-4787-9402-F1099DCD55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4525</TotalTime>
  <Words>5880</Words>
  <Application>Microsoft Office PowerPoint</Application>
  <PresentationFormat>Widescreen</PresentationFormat>
  <Paragraphs>334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CQ_Template_2020</vt:lpstr>
      <vt:lpstr>Caries Disease Process</vt:lpstr>
      <vt:lpstr>Learning Objectives</vt:lpstr>
      <vt:lpstr>One Content</vt:lpstr>
      <vt:lpstr>Plaque Formation – Pellicle Layer</vt:lpstr>
      <vt:lpstr>One Content</vt:lpstr>
      <vt:lpstr>Mutans Streptococci</vt:lpstr>
      <vt:lpstr>Why Are Mutans Streptococci (MS) Cariogenic?</vt:lpstr>
      <vt:lpstr>Bacterial Nature of Caries</vt:lpstr>
      <vt:lpstr>Mutans Streptococci Characteristics</vt:lpstr>
      <vt:lpstr>PowerPoint Presentation</vt:lpstr>
      <vt:lpstr>pH in dental plaque after a one-minute rinse with 10% sucrose. Sugar-free gum is shown for comparison.</vt:lpstr>
      <vt:lpstr>What type of sugar?</vt:lpstr>
      <vt:lpstr>Diffusion</vt:lpstr>
      <vt:lpstr>Bacterial Nature of Caries</vt:lpstr>
      <vt:lpstr>A Susceptible Tooth</vt:lpstr>
      <vt:lpstr>What Is Dental Enamel?</vt:lpstr>
      <vt:lpstr>Demineralization: Step 1</vt:lpstr>
      <vt:lpstr>Demineralization: Step 2</vt:lpstr>
      <vt:lpstr>Crystal Comparison</vt:lpstr>
      <vt:lpstr>Crystal Comparison</vt:lpstr>
      <vt:lpstr>Experimental Caries Model</vt:lpstr>
      <vt:lpstr>Microscopic Examination of Demineralization</vt:lpstr>
      <vt:lpstr>Experimental Caries Model</vt:lpstr>
      <vt:lpstr>What Happens When Plaque Is Removed?</vt:lpstr>
      <vt:lpstr>Remineralization: The Natural Repair Process for Caries</vt:lpstr>
      <vt:lpstr>Remineralization</vt:lpstr>
      <vt:lpstr>What form of apatite is least soluble?</vt:lpstr>
      <vt:lpstr>PowerPoint Presentation</vt:lpstr>
      <vt:lpstr>Caries Classification D1-D4</vt:lpstr>
      <vt:lpstr>Dental Caries</vt:lpstr>
      <vt:lpstr>Caries</vt:lpstr>
      <vt:lpstr>CareQuest for Dental Education on Caries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Angela W</dc:creator>
  <cp:lastModifiedBy>Michael Briddon</cp:lastModifiedBy>
  <cp:revision>47</cp:revision>
  <cp:lastPrinted>2023-10-31T18:56:07Z</cp:lastPrinted>
  <dcterms:created xsi:type="dcterms:W3CDTF">2023-09-24T16:37:50Z</dcterms:created>
  <dcterms:modified xsi:type="dcterms:W3CDTF">2026-04-07T16:15:25Z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0x0101004171A02DDD288A47B6349D79D2BC7DBE</vt:lpwstr>
  </property>
  <property fmtid="{D5CDD505-2E9C-101B-9397-08002B2CF9AE}" pid="3" name="_ExtendedDescription">
    <vt:lpwstr/>
  </property>
  <property fmtid="{D5CDD505-2E9C-101B-9397-08002B2CF9AE}" pid="4" name="Order">
    <vt:r8>158600</vt:r8>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SIP_Label_f78b96c2-3b53-48be-bf5a-3793da9afc77_Enabled">
    <vt:lpwstr>true</vt:lpwstr>
  </property>
  <property fmtid="{D5CDD505-2E9C-101B-9397-08002B2CF9AE}" pid="10" name="MSIP_Label_f78b96c2-3b53-48be-bf5a-3793da9afc77_SetDate">
    <vt:lpwstr>2026-04-03T19:59:40Z</vt:lpwstr>
  </property>
  <property fmtid="{D5CDD505-2E9C-101B-9397-08002B2CF9AE}" pid="11" name="MSIP_Label_f78b96c2-3b53-48be-bf5a-3793da9afc77_Method">
    <vt:lpwstr>Privileged</vt:lpwstr>
  </property>
  <property fmtid="{D5CDD505-2E9C-101B-9397-08002B2CF9AE}" pid="12" name="MSIP_Label_f78b96c2-3b53-48be-bf5a-3793da9afc77_Name">
    <vt:lpwstr>Internal-Only</vt:lpwstr>
  </property>
  <property fmtid="{D5CDD505-2E9C-101B-9397-08002B2CF9AE}" pid="13" name="MSIP_Label_f78b96c2-3b53-48be-bf5a-3793da9afc77_SiteId">
    <vt:lpwstr>70b8dad5-c5e8-4be1-af67-ccc78aa80bba</vt:lpwstr>
  </property>
  <property fmtid="{D5CDD505-2E9C-101B-9397-08002B2CF9AE}" pid="14" name="MSIP_Label_f78b96c2-3b53-48be-bf5a-3793da9afc77_ActionId">
    <vt:lpwstr>91490b48-c036-4443-b31e-6a32ec6e9c67</vt:lpwstr>
  </property>
  <property fmtid="{D5CDD505-2E9C-101B-9397-08002B2CF9AE}" pid="15" name="MSIP_Label_f78b96c2-3b53-48be-bf5a-3793da9afc77_ContentBits">
    <vt:lpwstr>2</vt:lpwstr>
  </property>
  <property fmtid="{D5CDD505-2E9C-101B-9397-08002B2CF9AE}" pid="16" name="MSIP_Label_f78b96c2-3b53-48be-bf5a-3793da9afc77_Tag">
    <vt:lpwstr>10, 0, 1, 1</vt:lpwstr>
  </property>
  <property fmtid="{D5CDD505-2E9C-101B-9397-08002B2CF9AE}" pid="17" name="ClassificationContentMarkingFooterLocations">
    <vt:lpwstr>CQ_Template_2020:6</vt:lpwstr>
  </property>
  <property fmtid="{D5CDD505-2E9C-101B-9397-08002B2CF9AE}" pid="18" name="ClassificationContentMarkingFooterText">
    <vt:lpwstr>Internal-Only</vt:lpwstr>
  </property>
</Properties>
</file>