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8"/>
  </p:notesMasterIdLst>
  <p:sldIdLst>
    <p:sldId id="256" r:id="rId5"/>
    <p:sldId id="285" r:id="rId6"/>
    <p:sldId id="258" r:id="rId7"/>
    <p:sldId id="259" r:id="rId8"/>
    <p:sldId id="260" r:id="rId9"/>
    <p:sldId id="286" r:id="rId10"/>
    <p:sldId id="287" r:id="rId11"/>
    <p:sldId id="289" r:id="rId12"/>
    <p:sldId id="290" r:id="rId13"/>
    <p:sldId id="263" r:id="rId14"/>
    <p:sldId id="264" r:id="rId15"/>
    <p:sldId id="265" r:id="rId16"/>
    <p:sldId id="266" r:id="rId17"/>
    <p:sldId id="267" r:id="rId18"/>
    <p:sldId id="268" r:id="rId19"/>
    <p:sldId id="269" r:id="rId20"/>
    <p:sldId id="270" r:id="rId21"/>
    <p:sldId id="271" r:id="rId22"/>
    <p:sldId id="272" r:id="rId23"/>
    <p:sldId id="279" r:id="rId24"/>
    <p:sldId id="288" r:id="rId25"/>
    <p:sldId id="280" r:id="rId26"/>
    <p:sldId id="281"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504">
          <p15:clr>
            <a:srgbClr val="A4A3A4"/>
          </p15:clr>
        </p15:guide>
        <p15:guide id="4" orient="horz" pos="1776">
          <p15:clr>
            <a:srgbClr val="A4A3A4"/>
          </p15:clr>
        </p15:guide>
        <p15:guide id="5" orient="horz" pos="2736">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ix1cXUJjtwa0roVfgFCV1wkYKde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BA614C-307D-85EB-6896-8828E60AC4FE}" name="Erinne Kennedy" initials="" userId="S::ErKennedy@kansascity.edu::dc372146-dd41-485f-989d-8c81864af704" providerId="AD"/>
  <p188:author id="{09B70699-0319-D40A-1726-C0B89086F054}" name="Wolfe, Josefine O" initials="JW" userId="S::jow423@eid.utexas.edu::49d78f66-35c2-4d68-a0a7-58e286d3a822" providerId="AD"/>
  <p188:author id="{25DE45E3-A802-372C-6E35-EB87EF8067EC}" name="Jason Schneiderman" initials="JS" userId="S::Jason.Schneiderman@YMCA.NET::cbe8d247-c879-4f0f-a28b-d0bd778a6a4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3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2D9077-D4E6-3D63-92D4-F026E2A8537C}" v="32" dt="2026-04-03T20:10:01.489"/>
  </p1510:revLst>
</p1510:revInfo>
</file>

<file path=ppt/tableStyles.xml><?xml version="1.0" encoding="utf-8"?>
<a:tblStyleLst xmlns:a="http://schemas.openxmlformats.org/drawingml/2006/main" def="{8033A1C2-79B9-4F58-BD16-D3E6851D87DE}">
  <a:tblStyle styleId="{8033A1C2-79B9-4F58-BD16-D3E6851D87DE}"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429"/>
    <p:restoredTop sz="66727"/>
  </p:normalViewPr>
  <p:slideViewPr>
    <p:cSldViewPr snapToGrid="0">
      <p:cViewPr varScale="1">
        <p:scale>
          <a:sx n="65" d="100"/>
          <a:sy n="65" d="100"/>
        </p:scale>
        <p:origin x="1554" y="288"/>
      </p:cViewPr>
      <p:guideLst>
        <p:guide orient="horz" pos="2160"/>
        <p:guide pos="3840"/>
        <p:guide orient="horz" pos="504"/>
        <p:guide orient="horz" pos="1776"/>
        <p:guide orient="horz" pos="2736"/>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customschemas.google.com/relationships/presentationmetadata" Target="metadata"/><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ncbi.nlm.nih.gov/books/NBK578299/figure/ch3.fig8/"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cbi.nlm.nih.gov/books/NBK578299/figure/ch3.fig8/"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This session introduces the complexity of dental caries, explaining its pathology and how the process of dental caries affects teeth on a molecular level. The session is designed to encourage students to think critically in small groups and engage interactively. The causes of dental caries, such as host factors, saliva, diet, and oral hygiene, will be covered. We'll look into how carbohydrates, bacteria, and saliva influence caries, highlighting the concept of maintaining a healthy balance. Additionally, we will discuss the impact of caries on pulp and dentin biology, examining their specific reactions and effects on the tooth's structure.</a:t>
            </a:r>
          </a:p>
          <a:p>
            <a:pPr marL="0" lvl="0" indent="0" algn="l" rtl="0">
              <a:spcBef>
                <a:spcPts val="0"/>
              </a:spcBef>
              <a:spcAft>
                <a:spcPts val="0"/>
              </a:spcAft>
              <a:buNone/>
            </a:pPr>
            <a:endParaRPr lang="en-US" sz="1200" b="0" i="0" u="none" strike="noStrike" dirty="0">
              <a:solidFill>
                <a:schemeClr val="dk1"/>
              </a:solidFill>
              <a:latin typeface="Calibri"/>
              <a:cs typeface="Calibri"/>
              <a:sym typeface="Calibri"/>
            </a:endParaRPr>
          </a:p>
          <a:p>
            <a:pPr marL="0" lvl="0" indent="0" algn="l" rtl="0">
              <a:spcBef>
                <a:spcPts val="0"/>
              </a:spcBef>
              <a:spcAft>
                <a:spcPts val="0"/>
              </a:spcAft>
              <a:buNone/>
            </a:pPr>
            <a:r>
              <a:rPr lang="en-US" b="1" dirty="0"/>
              <a:t>What is dental caries and why does it behave the way it does?</a:t>
            </a:r>
            <a:endParaRPr b="1" dirty="0"/>
          </a:p>
        </p:txBody>
      </p:sp>
      <p:sp>
        <p:nvSpPr>
          <p:cNvPr id="227" name="Google Shape;22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Take 4 minutes to review in the figure in small groups of three or four and answer the questions on this slide.</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Modified image: Edwina Kidd and Ola Fejerskov, “Essentials of dental caries,” </a:t>
            </a:r>
            <a:r>
              <a:rPr lang="en-US" i="1" dirty="0"/>
              <a:t>Oxford University Press,</a:t>
            </a:r>
            <a:r>
              <a:rPr lang="en-US" dirty="0"/>
              <a:t> 2016, Figure 1.7.</a:t>
            </a:r>
          </a:p>
          <a:p>
            <a:pPr marL="0" lvl="0" indent="0" algn="l" rtl="0">
              <a:spcBef>
                <a:spcPts val="0"/>
              </a:spcBef>
              <a:spcAft>
                <a:spcPts val="0"/>
              </a:spcAft>
              <a:buNone/>
            </a:pPr>
            <a:endParaRPr dirty="0"/>
          </a:p>
        </p:txBody>
      </p:sp>
      <p:sp>
        <p:nvSpPr>
          <p:cNvPr id="291" name="Google Shape;29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Why do we care about tooth decay? What impact does dental caries have globally?</a:t>
            </a:r>
            <a:endParaRPr/>
          </a:p>
        </p:txBody>
      </p:sp>
      <p:sp>
        <p:nvSpPr>
          <p:cNvPr id="300" name="Google Shape;30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In this report, tooth decay is the #1 most prevalent condition. No matter a country's income status, the number one thing they are battling is tooth decay or oral disease. </a:t>
            </a:r>
          </a:p>
        </p:txBody>
      </p:sp>
      <p:sp>
        <p:nvSpPr>
          <p:cNvPr id="307" name="Google Shape;30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What impact does dental caries have nationally? </a:t>
            </a:r>
            <a:r>
              <a:rPr lang="en-US" sz="1200" b="0" i="0" dirty="0">
                <a:solidFill>
                  <a:schemeClr val="dk1"/>
                </a:solidFill>
                <a:latin typeface="Calibri"/>
                <a:ea typeface="Calibri"/>
                <a:cs typeface="Calibri"/>
                <a:sym typeface="Calibri"/>
              </a:rPr>
              <a:t>The varying rates of caries exist across different states, counties, and school systems. This variation spans from local to national levels, but finding effective solutions at the national level can facilitate their application at the local level.</a:t>
            </a:r>
            <a:endParaRPr dirty="0"/>
          </a:p>
        </p:txBody>
      </p:sp>
      <p:sp>
        <p:nvSpPr>
          <p:cNvPr id="381" name="Google Shape;38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Diagnosing, restoring, and preventing caries is one of the most critical responsibilities of the dental profession. According to the CDC, between the years of 2015 and 2018, the prevalence of untreated dental caries by age group was 13.2% for ages 5–19, 25.9% for ages 20–44, 25.3% for ages 45–64, and 20.2% for ages 65 and older. In other words, over a quarter of the US population aged 20–44 and 45–64 suffered from untreated tooth decay within the last decade. These statistics are significant because dental caries is a progressive disease that lasts an individual’s lifetime and ultimately results in loss of teeth if proper oral care does not begin. To address this endemic, oral health professionals need to understand the etiology, development, and risk of developing this disease.</a:t>
            </a:r>
          </a:p>
          <a:p>
            <a:pPr marL="0" lvl="0" indent="0" algn="l" rtl="0">
              <a:spcBef>
                <a:spcPts val="0"/>
              </a:spcBef>
              <a:spcAft>
                <a:spcPts val="0"/>
              </a:spcAft>
              <a:buNone/>
            </a:pPr>
            <a:endParaRPr lang="en-US" sz="1200" b="0" i="0" u="none" strike="noStrike" dirty="0">
              <a:solidFill>
                <a:schemeClr val="dk1"/>
              </a:solidFill>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Reference: “Untreated dental caries, by selected characteristics: United States, selected years 1988–1994 through 2015–2018,” </a:t>
            </a:r>
            <a:r>
              <a:rPr lang="en-US" i="1" dirty="0"/>
              <a:t>Center for Disease Control and Prevention,</a:t>
            </a:r>
            <a:r>
              <a:rPr lang="en-US" dirty="0"/>
              <a:t> 2019, https://</a:t>
            </a:r>
            <a:r>
              <a:rPr lang="en-US" dirty="0" err="1"/>
              <a:t>www.cdc.gov</a:t>
            </a:r>
            <a:r>
              <a:rPr lang="en-US" dirty="0"/>
              <a:t>/</a:t>
            </a:r>
            <a:r>
              <a:rPr lang="en-US" dirty="0" err="1"/>
              <a:t>nchs</a:t>
            </a:r>
            <a:r>
              <a:rPr lang="en-US" dirty="0"/>
              <a:t>/data/</a:t>
            </a:r>
            <a:r>
              <a:rPr lang="en-US" dirty="0" err="1"/>
              <a:t>hus</a:t>
            </a:r>
            <a:r>
              <a:rPr lang="en-US" dirty="0"/>
              <a:t>/2019/028-508.pdf. </a:t>
            </a:r>
          </a:p>
          <a:p>
            <a:pPr marL="0" lvl="0" indent="0" algn="l" rtl="0">
              <a:spcBef>
                <a:spcPts val="0"/>
              </a:spcBef>
              <a:spcAft>
                <a:spcPts val="0"/>
              </a:spcAft>
              <a:buNone/>
            </a:pPr>
            <a:endParaRPr dirty="0"/>
          </a:p>
        </p:txBody>
      </p:sp>
      <p:sp>
        <p:nvSpPr>
          <p:cNvPr id="388" name="Google Shape;38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We are going to divide into 12 groups. Each group will be assigned an age group to research the trends of untreated and treated caries prevalence and incidence for each population using the US or [insert your state’s name] data. Researching this information will enable you to track the impact of various public health initiatives. You will have 5 minutes, and then each group will share its findings with the class.</a:t>
            </a:r>
            <a:endParaRPr dirty="0"/>
          </a:p>
        </p:txBody>
      </p:sp>
      <p:sp>
        <p:nvSpPr>
          <p:cNvPr id="396" name="Google Shape;39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that we have reviewed the trends nationally, and within our state, what trends have we noticed? [Class discussion]</a:t>
            </a:r>
            <a:endParaRPr/>
          </a:p>
        </p:txBody>
      </p:sp>
      <p:sp>
        <p:nvSpPr>
          <p:cNvPr id="404" name="Google Shape;40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The decline in caries can be attributed to different factors. Increased fluoride exposure, facilitated through fluoride toothpaste and fluoridated water, has played a role. Improved preventive behaviors and services and better oral hygiene practices, such as regular brushing with fluoridated toothpaste, have significantly contributed to this trend. Additionally, applying dental sealants has also been instrumental in reducing caries rates.</a:t>
            </a:r>
            <a:endParaRPr dirty="0"/>
          </a:p>
        </p:txBody>
      </p:sp>
      <p:sp>
        <p:nvSpPr>
          <p:cNvPr id="412" name="Google Shape;41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The progression of caries in permanent teeth typically occurs gradually, although individual exceptions exist, influenced by specific medical conditions and habits. On average, it takes approximately four years for a lesion to develop through the enamel of permanent teeth. Conversely, in primary teeth, caries progression is notably faster, primarily due to differences in tooth anatomy.</a:t>
            </a:r>
          </a:p>
          <a:p>
            <a:pPr marL="0" lvl="0" indent="0" algn="l" rtl="0">
              <a:spcBef>
                <a:spcPts val="0"/>
              </a:spcBef>
              <a:spcAft>
                <a:spcPts val="0"/>
              </a:spcAft>
              <a:buNone/>
            </a:pPr>
            <a:endParaRPr lang="en-US" sz="1200" b="0" i="0" u="none" strike="noStrike" dirty="0">
              <a:solidFill>
                <a:schemeClr val="dk1"/>
              </a:solidFill>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dirty="0">
                <a:solidFill>
                  <a:schemeClr val="dk1"/>
                </a:solidFill>
                <a:latin typeface="Calibri"/>
                <a:cs typeface="Calibri"/>
                <a:sym typeface="Calibri"/>
              </a:rPr>
              <a:t>Reference: M.J. </a:t>
            </a:r>
            <a:r>
              <a:rPr lang="en-US" dirty="0"/>
              <a:t>Friedman, “Early detection of caries,” </a:t>
            </a:r>
            <a:r>
              <a:rPr lang="en-US" i="1" dirty="0"/>
              <a:t>Compendium of continuing education in dentistry, </a:t>
            </a:r>
            <a:r>
              <a:rPr lang="en-US" i="0" dirty="0"/>
              <a:t>August 2000, </a:t>
            </a:r>
            <a:r>
              <a:rPr lang="en-US" sz="1200" b="0" i="0" u="none" strike="noStrike" cap="none" dirty="0">
                <a:solidFill>
                  <a:schemeClr val="dk1"/>
                </a:solidFill>
                <a:effectLst/>
                <a:latin typeface="Calibri"/>
                <a:ea typeface="Calibri"/>
                <a:cs typeface="Calibri"/>
                <a:sym typeface="Calibri"/>
              </a:rPr>
              <a:t>PMID: 11199657.</a:t>
            </a:r>
            <a:endParaRPr dirty="0"/>
          </a:p>
        </p:txBody>
      </p:sp>
      <p:sp>
        <p:nvSpPr>
          <p:cNvPr id="420" name="Google Shape;42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Dental caries is a chronic disease that develops over time through repeated interactions among biofilm activity, diet, saliva, fluoride exposure, and oral hygiene behaviors. Like other chronic diseases, its progression is strongly influenced by individual behaviors and environmental factors. While caries may eventually present with acute symptoms if left untreated, the underlying disease process reflects long-term imbalance rather than a single acute event.</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Calibri"/>
                <a:ea typeface="Calibri"/>
                <a:cs typeface="Calibri"/>
                <a:sym typeface="Calibri"/>
              </a:rPr>
              <a:t>Image: “</a:t>
            </a:r>
            <a:r>
              <a:rPr lang="en-US" dirty="0"/>
              <a:t>Oral Health in America: Advances and Challenges,” </a:t>
            </a:r>
            <a:r>
              <a:rPr lang="en-US" i="1" dirty="0"/>
              <a:t>National Institute of Dental and Craniofacial Research (US), </a:t>
            </a:r>
            <a:r>
              <a:rPr lang="en-US" dirty="0"/>
              <a:t>2021, </a:t>
            </a:r>
            <a:r>
              <a:rPr lang="en-US" dirty="0">
                <a:hlinkClick r:id="rId3"/>
              </a:rPr>
              <a:t>https://www.ncbi.nlm.nih.gov/books/NBK578299/figure/ch3.fig8/</a:t>
            </a:r>
            <a:r>
              <a:rPr lang="en-US" dirty="0"/>
              <a:t>.</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a:p>
            <a:endParaRPr lang="en-US" sz="1200" b="0" i="0" u="none" strike="noStrike" cap="none" dirty="0">
              <a:solidFill>
                <a:schemeClr val="dk1"/>
              </a:solidFill>
              <a:effectLst/>
              <a:latin typeface="Calibri"/>
              <a:ea typeface="Calibri"/>
              <a:cs typeface="Calibri"/>
              <a:sym typeface="Calibri"/>
            </a:endParaRPr>
          </a:p>
        </p:txBody>
      </p:sp>
      <p:sp>
        <p:nvSpPr>
          <p:cNvPr id="428" name="Google Shape;42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84077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a:r>
              <a:rPr lang="en-US" dirty="0"/>
              <a:t>In this session, we focused on understanding dental caries as a chronic, dynamic disease process rather than a single clinical event. We examined how biofilm activity, repeated pH fluctuations, and host factors such as saliva, diet, fluoride exposure, and oral hygiene influence cycles of demineralization and remineralization over time. This foundational understanding is essential for recognizing why caries progression varies across individuals and populations and why early stages of disease may occur without symptoms.</a:t>
            </a:r>
          </a:p>
          <a:p>
            <a:endParaRPr lang="en-US" dirty="0"/>
          </a:p>
        </p:txBody>
      </p:sp>
      <p:sp>
        <p:nvSpPr>
          <p:cNvPr id="493" name="Google Shape;49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a:extLst>
            <a:ext uri="{FF2B5EF4-FFF2-40B4-BE49-F238E27FC236}">
              <a16:creationId xmlns:a16="http://schemas.microsoft.com/office/drawing/2014/main" id="{E2EC0446-1757-EA71-FAF0-C1A70B56BE03}"/>
            </a:ext>
          </a:extLst>
        </p:cNvPr>
        <p:cNvGrpSpPr/>
        <p:nvPr/>
      </p:nvGrpSpPr>
      <p:grpSpPr>
        <a:xfrm>
          <a:off x="0" y="0"/>
          <a:ext cx="0" cy="0"/>
          <a:chOff x="0" y="0"/>
          <a:chExt cx="0" cy="0"/>
        </a:xfrm>
      </p:grpSpPr>
      <p:sp>
        <p:nvSpPr>
          <p:cNvPr id="491" name="Google Shape;491;p24:notes">
            <a:extLst>
              <a:ext uri="{FF2B5EF4-FFF2-40B4-BE49-F238E27FC236}">
                <a16:creationId xmlns:a16="http://schemas.microsoft.com/office/drawing/2014/main" id="{C02AD37C-5C7E-D7FF-0405-78190AE8E17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24:notes">
            <a:extLst>
              <a:ext uri="{FF2B5EF4-FFF2-40B4-BE49-F238E27FC236}">
                <a16:creationId xmlns:a16="http://schemas.microsoft.com/office/drawing/2014/main" id="{BFB33A20-9156-844B-1D04-31012751BA0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algn="l"/>
            <a:r>
              <a:rPr lang="en-US" dirty="0"/>
              <a:t>In the sessions that follow, we will build on this disease model to explore transmission, risk assessment, diagnosis, and evidence-based strategies for prevention and management, including how clinicians and communities can intervene to achieve and maintain caries balance.</a:t>
            </a:r>
          </a:p>
          <a:p>
            <a:endParaRPr lang="en-US" sz="1200" b="0" i="0" dirty="0">
              <a:solidFill>
                <a:schemeClr val="dk1"/>
              </a:solidFill>
              <a:latin typeface="Calibri"/>
              <a:cs typeface="Calibri"/>
              <a:sym typeface="Calibri"/>
            </a:endParaRPr>
          </a:p>
        </p:txBody>
      </p:sp>
      <p:sp>
        <p:nvSpPr>
          <p:cNvPr id="493" name="Google Shape;493;p24:notes">
            <a:extLst>
              <a:ext uri="{FF2B5EF4-FFF2-40B4-BE49-F238E27FC236}">
                <a16:creationId xmlns:a16="http://schemas.microsoft.com/office/drawing/2014/main" id="{A631669D-237D-57B6-E685-F7E9130FD95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222929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1" name="Google Shape;501;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09" name="Google Shape;509;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Take 90 seconds to discuss with the person next to you what you know about dental caries, combining your readings and personal knowledge. Following this, we will open up the floor for sharing.</a:t>
            </a:r>
            <a:endParaRPr/>
          </a:p>
        </p:txBody>
      </p:sp>
      <p:sp>
        <p:nvSpPr>
          <p:cNvPr id="240" name="Google Shape;24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dirty="0">
                <a:solidFill>
                  <a:schemeClr val="dk1"/>
                </a:solidFill>
                <a:latin typeface="Calibri"/>
                <a:ea typeface="Calibri"/>
                <a:cs typeface="Calibri"/>
                <a:sym typeface="Calibri"/>
              </a:rPr>
              <a:t>According to our pre-session reading, dental caries is defined as: [read slide]</a:t>
            </a:r>
          </a:p>
          <a:p>
            <a:pPr marL="0" marR="0" lvl="0" indent="0" algn="l" rtl="0">
              <a:lnSpc>
                <a:spcPct val="100000"/>
              </a:lnSpc>
              <a:spcBef>
                <a:spcPts val="0"/>
              </a:spcBef>
              <a:spcAft>
                <a:spcPts val="0"/>
              </a:spcAft>
              <a:buClr>
                <a:schemeClr val="dk1"/>
              </a:buClr>
              <a:buSzPts val="1200"/>
              <a:buFont typeface="Calibri"/>
              <a:buNone/>
            </a:pPr>
            <a:endParaRPr lang="en-US" sz="1200" b="0" i="0" dirty="0">
              <a:solidFill>
                <a:schemeClr val="dk1"/>
              </a:solidFill>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latin typeface="Calibri"/>
                <a:ea typeface="Calibri"/>
                <a:cs typeface="Calibri"/>
                <a:sym typeface="Calibri"/>
              </a:rPr>
              <a:t>Image: “</a:t>
            </a:r>
            <a:r>
              <a:rPr lang="en-US" dirty="0"/>
              <a:t>Oral Health in America: Advances and Challenges,” </a:t>
            </a:r>
            <a:r>
              <a:rPr lang="en-US" i="1" dirty="0"/>
              <a:t>National Institute of Dental and Craniofacial Research (US), </a:t>
            </a:r>
            <a:r>
              <a:rPr lang="en-US" dirty="0"/>
              <a:t>2021, </a:t>
            </a:r>
            <a:r>
              <a:rPr lang="en-US" dirty="0">
                <a:hlinkClick r:id="rId3"/>
              </a:rPr>
              <a:t>https://www.ncbi.nlm.nih.gov/books/NBK578299/figure/ch3.fig8/</a:t>
            </a:r>
            <a:r>
              <a:rPr lang="en-US" dirty="0"/>
              <a:t>.</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248" name="Google Shape;24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dirty="0">
                <a:solidFill>
                  <a:schemeClr val="dk1"/>
                </a:solidFill>
                <a:latin typeface="Calibri"/>
                <a:ea typeface="Calibri"/>
                <a:cs typeface="Calibri"/>
                <a:sym typeface="Calibri"/>
              </a:rPr>
              <a:t>Here are some fundamental terms to remember when we discuss caries. [Read slide]</a:t>
            </a:r>
            <a:endParaRPr dirty="0"/>
          </a:p>
        </p:txBody>
      </p:sp>
      <p:sp>
        <p:nvSpPr>
          <p:cNvPr id="257" name="Google Shape;25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a:extLst>
            <a:ext uri="{FF2B5EF4-FFF2-40B4-BE49-F238E27FC236}">
              <a16:creationId xmlns:a16="http://schemas.microsoft.com/office/drawing/2014/main" id="{8D8F4007-F8FA-BF14-1953-E7A1E556A507}"/>
            </a:ext>
          </a:extLst>
        </p:cNvPr>
        <p:cNvGrpSpPr/>
        <p:nvPr/>
      </p:nvGrpSpPr>
      <p:grpSpPr>
        <a:xfrm>
          <a:off x="0" y="0"/>
          <a:ext cx="0" cy="0"/>
          <a:chOff x="0" y="0"/>
          <a:chExt cx="0" cy="0"/>
        </a:xfrm>
      </p:grpSpPr>
      <p:sp>
        <p:nvSpPr>
          <p:cNvPr id="255" name="Google Shape;255;p5:notes">
            <a:extLst>
              <a:ext uri="{FF2B5EF4-FFF2-40B4-BE49-F238E27FC236}">
                <a16:creationId xmlns:a16="http://schemas.microsoft.com/office/drawing/2014/main" id="{3F06FA5F-9380-7635-C97D-1A8BA717FCA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5:notes">
            <a:extLst>
              <a:ext uri="{FF2B5EF4-FFF2-40B4-BE49-F238E27FC236}">
                <a16:creationId xmlns:a16="http://schemas.microsoft.com/office/drawing/2014/main" id="{DB4FF0C3-3D43-BD8F-CDB4-560000AE42E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dirty="0">
                <a:solidFill>
                  <a:schemeClr val="dk1"/>
                </a:solidFill>
                <a:latin typeface="Calibri"/>
                <a:ea typeface="Calibri"/>
                <a:cs typeface="Calibri"/>
                <a:sym typeface="Calibri"/>
              </a:rPr>
              <a:t>Say: “Caries is the disease. A cavity is the damage the disease can cause.”</a:t>
            </a:r>
          </a:p>
          <a:p>
            <a:pPr marL="0" lvl="0" indent="0" algn="l" rtl="0">
              <a:spcBef>
                <a:spcPts val="0"/>
              </a:spcBef>
              <a:spcAft>
                <a:spcPts val="0"/>
              </a:spcAft>
              <a:buNone/>
            </a:pPr>
            <a:endParaRPr lang="en-US"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Patient-friendly translations you can model for students:</a:t>
            </a:r>
          </a:p>
          <a:p>
            <a:pPr marL="0" lvl="0" indent="0" algn="l" rtl="0">
              <a:spcBef>
                <a:spcPts val="0"/>
              </a:spcBef>
              <a:spcAft>
                <a:spcPts val="0"/>
              </a:spcAft>
              <a:buNone/>
            </a:pPr>
            <a:endParaRPr lang="en-US"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Dental caries</a:t>
            </a:r>
            <a:br>
              <a:rPr lang="en-US" sz="1200" b="0" i="0" dirty="0">
                <a:solidFill>
                  <a:schemeClr val="dk1"/>
                </a:solidFill>
                <a:latin typeface="Calibri"/>
                <a:ea typeface="Calibri"/>
                <a:cs typeface="Calibri"/>
                <a:sym typeface="Calibri"/>
              </a:rPr>
            </a:br>
            <a:r>
              <a:rPr lang="en-US" sz="1200" b="0" i="0" dirty="0">
                <a:solidFill>
                  <a:schemeClr val="dk1"/>
                </a:solidFill>
                <a:latin typeface="Calibri"/>
                <a:ea typeface="Calibri"/>
                <a:cs typeface="Calibri"/>
                <a:sym typeface="Calibri"/>
              </a:rPr>
              <a:t>“Tooth decay is a process that weakens a tooth over time. It happens when plaque germs use sugar to make acid that slowly wears down the tooth.”</a:t>
            </a:r>
          </a:p>
          <a:p>
            <a:pPr marL="0" lvl="0" indent="0" algn="l" rtl="0">
              <a:spcBef>
                <a:spcPts val="0"/>
              </a:spcBef>
              <a:spcAft>
                <a:spcPts val="0"/>
              </a:spcAft>
              <a:buNone/>
            </a:pPr>
            <a:endParaRPr lang="en-US"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Cavity</a:t>
            </a:r>
            <a:br>
              <a:rPr lang="en-US" sz="1200" b="0" i="0" dirty="0">
                <a:solidFill>
                  <a:schemeClr val="dk1"/>
                </a:solidFill>
                <a:latin typeface="Calibri"/>
                <a:ea typeface="Calibri"/>
                <a:cs typeface="Calibri"/>
                <a:sym typeface="Calibri"/>
              </a:rPr>
            </a:br>
            <a:r>
              <a:rPr lang="en-US" sz="1200" b="0" i="0" dirty="0">
                <a:solidFill>
                  <a:schemeClr val="dk1"/>
                </a:solidFill>
                <a:latin typeface="Calibri"/>
                <a:ea typeface="Calibri"/>
                <a:cs typeface="Calibri"/>
                <a:sym typeface="Calibri"/>
              </a:rPr>
              <a:t>“A cavity is a hole that can form after the tooth has been weakened for a while.”</a:t>
            </a:r>
          </a:p>
        </p:txBody>
      </p:sp>
      <p:sp>
        <p:nvSpPr>
          <p:cNvPr id="257" name="Google Shape;257;p5:notes">
            <a:extLst>
              <a:ext uri="{FF2B5EF4-FFF2-40B4-BE49-F238E27FC236}">
                <a16:creationId xmlns:a16="http://schemas.microsoft.com/office/drawing/2014/main" id="{66745940-1F9E-484E-36D2-D0E18B777C1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1845821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a:extLst>
            <a:ext uri="{FF2B5EF4-FFF2-40B4-BE49-F238E27FC236}">
              <a16:creationId xmlns:a16="http://schemas.microsoft.com/office/drawing/2014/main" id="{F70EBC57-AC45-B0EF-5E7A-02D83173D8D1}"/>
            </a:ext>
          </a:extLst>
        </p:cNvPr>
        <p:cNvGrpSpPr/>
        <p:nvPr/>
      </p:nvGrpSpPr>
      <p:grpSpPr>
        <a:xfrm>
          <a:off x="0" y="0"/>
          <a:ext cx="0" cy="0"/>
          <a:chOff x="0" y="0"/>
          <a:chExt cx="0" cy="0"/>
        </a:xfrm>
      </p:grpSpPr>
      <p:sp>
        <p:nvSpPr>
          <p:cNvPr id="255" name="Google Shape;255;p5:notes">
            <a:extLst>
              <a:ext uri="{FF2B5EF4-FFF2-40B4-BE49-F238E27FC236}">
                <a16:creationId xmlns:a16="http://schemas.microsoft.com/office/drawing/2014/main" id="{36D95A2D-0802-E9D5-0D8C-81F510F1B0A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5:notes">
            <a:extLst>
              <a:ext uri="{FF2B5EF4-FFF2-40B4-BE49-F238E27FC236}">
                <a16:creationId xmlns:a16="http://schemas.microsoft.com/office/drawing/2014/main" id="{0E60BE29-D5B8-442E-7F1C-AA53091A211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dirty="0">
                <a:solidFill>
                  <a:schemeClr val="dk1"/>
                </a:solidFill>
                <a:latin typeface="Calibri"/>
                <a:ea typeface="Calibri"/>
                <a:cs typeface="Calibri"/>
                <a:sym typeface="Calibri"/>
              </a:rPr>
              <a:t>Say: “Risk factors are what make the disease more likely or faster. Cause is the mechanism that actually produces the damage.”</a:t>
            </a:r>
          </a:p>
          <a:p>
            <a:pPr marL="0" lvl="0" indent="0" algn="l" rtl="0">
              <a:spcBef>
                <a:spcPts val="0"/>
              </a:spcBef>
              <a:spcAft>
                <a:spcPts val="0"/>
              </a:spcAft>
              <a:buNone/>
            </a:pPr>
            <a:endParaRPr lang="en-US"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Patient-friendly translations you can model for students</a:t>
            </a:r>
          </a:p>
          <a:p>
            <a:pPr marL="0" lvl="0" indent="0" algn="l" rtl="0">
              <a:spcBef>
                <a:spcPts val="0"/>
              </a:spcBef>
              <a:spcAft>
                <a:spcPts val="0"/>
              </a:spcAft>
              <a:buNone/>
            </a:pPr>
            <a:endParaRPr lang="en-US"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Risk factor vs. cause</a:t>
            </a:r>
            <a:br>
              <a:rPr lang="en-US" sz="1200" b="0" i="0" dirty="0">
                <a:solidFill>
                  <a:schemeClr val="dk1"/>
                </a:solidFill>
                <a:latin typeface="Calibri"/>
                <a:ea typeface="Calibri"/>
                <a:cs typeface="Calibri"/>
                <a:sym typeface="Calibri"/>
              </a:rPr>
            </a:br>
            <a:r>
              <a:rPr lang="en-US" sz="1200" b="0" i="0" dirty="0">
                <a:solidFill>
                  <a:schemeClr val="dk1"/>
                </a:solidFill>
                <a:latin typeface="Calibri"/>
                <a:ea typeface="Calibri"/>
                <a:cs typeface="Calibri"/>
                <a:sym typeface="Calibri"/>
              </a:rPr>
              <a:t>“Some things make tooth decay more likely, like sipping sweet drinks often or having a dry mouth. The reason decay happens is that plaque germs make acid when they feed on sugar.”</a:t>
            </a:r>
          </a:p>
        </p:txBody>
      </p:sp>
      <p:sp>
        <p:nvSpPr>
          <p:cNvPr id="257" name="Google Shape;257;p5:notes">
            <a:extLst>
              <a:ext uri="{FF2B5EF4-FFF2-40B4-BE49-F238E27FC236}">
                <a16:creationId xmlns:a16="http://schemas.microsoft.com/office/drawing/2014/main" id="{BBA57238-8B92-1DD6-8892-9A15D0909A1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3925656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a:extLst>
            <a:ext uri="{FF2B5EF4-FFF2-40B4-BE49-F238E27FC236}">
              <a16:creationId xmlns:a16="http://schemas.microsoft.com/office/drawing/2014/main" id="{2786A6E2-017F-A9A3-FD59-19F78B6859E6}"/>
            </a:ext>
          </a:extLst>
        </p:cNvPr>
        <p:cNvGrpSpPr/>
        <p:nvPr/>
      </p:nvGrpSpPr>
      <p:grpSpPr>
        <a:xfrm>
          <a:off x="0" y="0"/>
          <a:ext cx="0" cy="0"/>
          <a:chOff x="0" y="0"/>
          <a:chExt cx="0" cy="0"/>
        </a:xfrm>
      </p:grpSpPr>
      <p:sp>
        <p:nvSpPr>
          <p:cNvPr id="263" name="Google Shape;263;p6:notes">
            <a:extLst>
              <a:ext uri="{FF2B5EF4-FFF2-40B4-BE49-F238E27FC236}">
                <a16:creationId xmlns:a16="http://schemas.microsoft.com/office/drawing/2014/main" id="{09AAEE2D-5951-C9B0-57E1-4F1FF27BCCB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6:notes">
            <a:extLst>
              <a:ext uri="{FF2B5EF4-FFF2-40B4-BE49-F238E27FC236}">
                <a16:creationId xmlns:a16="http://schemas.microsoft.com/office/drawing/2014/main" id="{A8D66F68-48D5-2E5E-A0B1-49AC7B7F756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Dental caries, a transmissible disease, occurs due to the repeated attack of oral bacteria metabolizing sugar and producing acid, which leads to the breakdown of the tooth’s outer layers — enamel, dentin, and cementum — eventually forming cavities over several months to years. This process requires a vulnerable tooth lacking protective factors, dietary sugars, and plaque-harboring bacteria. In the 1970s, it became clear that the interaction between bacteria and the tooth, along with an appropriate substrate, contributes to the development of caries. In the 1990s, the importance of saliva in dental caries became evident. As our understanding of caries continues to evolve over the years, how do we define the development of caries in the present day?</a:t>
            </a:r>
          </a:p>
          <a:p>
            <a:pPr marL="0" lvl="0" indent="0" algn="l" rtl="0">
              <a:spcBef>
                <a:spcPts val="0"/>
              </a:spcBef>
              <a:spcAft>
                <a:spcPts val="0"/>
              </a:spcAft>
              <a:buNone/>
            </a:pPr>
            <a:endParaRPr lang="en-US" sz="1200" b="0" i="0" u="none" strike="noStrike" dirty="0">
              <a:solidFill>
                <a:schemeClr val="dk1"/>
              </a:solidFill>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Modified image: Edwina Kidd and Ola Fejerskov, “Essentials of dental caries,” </a:t>
            </a:r>
            <a:r>
              <a:rPr lang="en-US" i="1" dirty="0"/>
              <a:t>Oxford University Press</a:t>
            </a:r>
            <a:r>
              <a:rPr lang="en-US" dirty="0"/>
              <a:t>. 2016, Figure 1.7.</a:t>
            </a:r>
          </a:p>
          <a:p>
            <a:pPr marL="0" lvl="0" indent="0" algn="l" rtl="0">
              <a:spcBef>
                <a:spcPts val="0"/>
              </a:spcBef>
              <a:spcAft>
                <a:spcPts val="0"/>
              </a:spcAft>
              <a:buNone/>
            </a:pPr>
            <a:endParaRPr lang="en-US" dirty="0"/>
          </a:p>
        </p:txBody>
      </p:sp>
      <p:sp>
        <p:nvSpPr>
          <p:cNvPr id="265" name="Google Shape;265;p6:notes">
            <a:extLst>
              <a:ext uri="{FF2B5EF4-FFF2-40B4-BE49-F238E27FC236}">
                <a16:creationId xmlns:a16="http://schemas.microsoft.com/office/drawing/2014/main" id="{618D9972-3D53-58E9-9A12-DA420B00005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908276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a:extLst>
            <a:ext uri="{FF2B5EF4-FFF2-40B4-BE49-F238E27FC236}">
              <a16:creationId xmlns:a16="http://schemas.microsoft.com/office/drawing/2014/main" id="{F276FC14-9DD1-A3FA-E360-57B94192F587}"/>
            </a:ext>
          </a:extLst>
        </p:cNvPr>
        <p:cNvGrpSpPr/>
        <p:nvPr/>
      </p:nvGrpSpPr>
      <p:grpSpPr>
        <a:xfrm>
          <a:off x="0" y="0"/>
          <a:ext cx="0" cy="0"/>
          <a:chOff x="0" y="0"/>
          <a:chExt cx="0" cy="0"/>
        </a:xfrm>
      </p:grpSpPr>
      <p:sp>
        <p:nvSpPr>
          <p:cNvPr id="263" name="Google Shape;263;p6:notes">
            <a:extLst>
              <a:ext uri="{FF2B5EF4-FFF2-40B4-BE49-F238E27FC236}">
                <a16:creationId xmlns:a16="http://schemas.microsoft.com/office/drawing/2014/main" id="{E9982929-71EF-2AF9-09AB-282AED1FE61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6:notes">
            <a:extLst>
              <a:ext uri="{FF2B5EF4-FFF2-40B4-BE49-F238E27FC236}">
                <a16:creationId xmlns:a16="http://schemas.microsoft.com/office/drawing/2014/main" id="{F0DE12BB-CDA7-DAE3-DA64-54E27A81845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dirty="0">
                <a:solidFill>
                  <a:schemeClr val="dk1"/>
                </a:solidFill>
                <a:latin typeface="Calibri"/>
                <a:ea typeface="Calibri"/>
                <a:cs typeface="Calibri"/>
                <a:sym typeface="Calibri"/>
              </a:rPr>
              <a:t>In the current framework, the external dark blue factors represent social drivers of health. Within the lighter blue filling, the listed factors represent biological determinants at the individual level. Regarding fluoride, it involves considering the levels during development and the present. With bacteria, each individual has a distinct composition and varying levels. Our buffer capacity refers to how much our saliva can neutralize, influenced by diet, hydration, and food. The small inner circle includes saliva flow rate and composition, emphasizing the importance of adequate and high-quality saliva.</a:t>
            </a:r>
          </a:p>
          <a:p>
            <a:pPr marL="0" lvl="0" indent="0" algn="l" rtl="0">
              <a:spcBef>
                <a:spcPts val="0"/>
              </a:spcBef>
              <a:spcAft>
                <a:spcPts val="0"/>
              </a:spcAft>
              <a:buNone/>
            </a:pPr>
            <a:endParaRPr lang="en-US" sz="1200" b="0" i="0" dirty="0">
              <a:solidFill>
                <a:schemeClr val="dk1"/>
              </a:solidFill>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Modified image: Edwina Kidd and Ola Fejerskov, “Essentials of dental caries,” </a:t>
            </a:r>
            <a:r>
              <a:rPr lang="en-US" i="1" dirty="0"/>
              <a:t>Oxford University Press,</a:t>
            </a:r>
            <a:r>
              <a:rPr lang="en-US" dirty="0"/>
              <a:t> 2016, Figure 1.7.</a:t>
            </a:r>
          </a:p>
          <a:p>
            <a:pPr marL="0" lvl="0" indent="0" algn="l" rtl="0">
              <a:spcBef>
                <a:spcPts val="0"/>
              </a:spcBef>
              <a:spcAft>
                <a:spcPts val="0"/>
              </a:spcAft>
              <a:buNone/>
            </a:pPr>
            <a:endParaRPr lang="en-US" dirty="0"/>
          </a:p>
        </p:txBody>
      </p:sp>
      <p:sp>
        <p:nvSpPr>
          <p:cNvPr id="265" name="Google Shape;265;p6:notes">
            <a:extLst>
              <a:ext uri="{FF2B5EF4-FFF2-40B4-BE49-F238E27FC236}">
                <a16:creationId xmlns:a16="http://schemas.microsoft.com/office/drawing/2014/main" id="{EADB02D3-73C2-FEBA-5FD8-043B7280BD3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8209042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5">
  <p:cSld name="Title slide 5">
    <p:bg>
      <p:bgPr>
        <a:solidFill>
          <a:schemeClr val="dk2"/>
        </a:solidFill>
        <a:effectLst/>
      </p:bgPr>
    </p:bg>
    <p:spTree>
      <p:nvGrpSpPr>
        <p:cNvPr id="1" name="Shape 14"/>
        <p:cNvGrpSpPr/>
        <p:nvPr/>
      </p:nvGrpSpPr>
      <p:grpSpPr>
        <a:xfrm>
          <a:off x="0" y="0"/>
          <a:ext cx="0" cy="0"/>
          <a:chOff x="0" y="0"/>
          <a:chExt cx="0" cy="0"/>
        </a:xfrm>
      </p:grpSpPr>
      <p:sp>
        <p:nvSpPr>
          <p:cNvPr id="15" name="Google Shape;15;p28"/>
          <p:cNvSpPr txBox="1">
            <a:spLocks noGrp="1"/>
          </p:cNvSpPr>
          <p:nvPr>
            <p:ph type="ctrTitle"/>
          </p:nvPr>
        </p:nvSpPr>
        <p:spPr>
          <a:xfrm>
            <a:off x="676276" y="809932"/>
            <a:ext cx="5852160" cy="20116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6800"/>
              <a:buFont typeface="Arial"/>
              <a:buNone/>
              <a:defRPr sz="6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8"/>
          <p:cNvSpPr txBox="1">
            <a:spLocks noGrp="1"/>
          </p:cNvSpPr>
          <p:nvPr>
            <p:ph type="subTitle" idx="1"/>
          </p:nvPr>
        </p:nvSpPr>
        <p:spPr>
          <a:xfrm>
            <a:off x="676276" y="2821612"/>
            <a:ext cx="5486399" cy="1052298"/>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Clr>
                <a:schemeClr val="lt1"/>
              </a:buClr>
              <a:buSzPts val="3200"/>
              <a:buNone/>
              <a:defRPr sz="3200">
                <a:solidFill>
                  <a:schemeClr val="lt1"/>
                </a:solidFill>
              </a:defRPr>
            </a:lvl1pPr>
            <a:lvl2pPr lvl="1" algn="ctr">
              <a:lnSpc>
                <a:spcPct val="110000"/>
              </a:lnSpc>
              <a:spcBef>
                <a:spcPts val="0"/>
              </a:spcBef>
              <a:spcAft>
                <a:spcPts val="0"/>
              </a:spcAft>
              <a:buClr>
                <a:srgbClr val="888888"/>
              </a:buClr>
              <a:buSzPts val="2400"/>
              <a:buNone/>
              <a:defRPr>
                <a:solidFill>
                  <a:srgbClr val="888888"/>
                </a:solidFill>
              </a:defRPr>
            </a:lvl2pPr>
            <a:lvl3pPr lvl="2" algn="ctr">
              <a:lnSpc>
                <a:spcPct val="110000"/>
              </a:lnSpc>
              <a:spcBef>
                <a:spcPts val="0"/>
              </a:spcBef>
              <a:spcAft>
                <a:spcPts val="0"/>
              </a:spcAft>
              <a:buClr>
                <a:srgbClr val="888888"/>
              </a:buClr>
              <a:buSzPts val="2400"/>
              <a:buNone/>
              <a:defRPr>
                <a:solidFill>
                  <a:srgbClr val="888888"/>
                </a:solidFill>
              </a:defRPr>
            </a:lvl3pPr>
            <a:lvl4pPr lvl="3" algn="ctr">
              <a:lnSpc>
                <a:spcPct val="110000"/>
              </a:lnSpc>
              <a:spcBef>
                <a:spcPts val="0"/>
              </a:spcBef>
              <a:spcAft>
                <a:spcPts val="0"/>
              </a:spcAft>
              <a:buClr>
                <a:srgbClr val="888888"/>
              </a:buClr>
              <a:buSzPts val="2400"/>
              <a:buNone/>
              <a:defRPr>
                <a:solidFill>
                  <a:srgbClr val="888888"/>
                </a:solidFill>
              </a:defRPr>
            </a:lvl4pPr>
            <a:lvl5pPr lvl="4" algn="ctr">
              <a:lnSpc>
                <a:spcPct val="110000"/>
              </a:lnSpc>
              <a:spcBef>
                <a:spcPts val="0"/>
              </a:spcBef>
              <a:spcAft>
                <a:spcPts val="0"/>
              </a:spcAft>
              <a:buClr>
                <a:srgbClr val="888888"/>
              </a:buClr>
              <a:buSzPts val="2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7" name="Google Shape;17;p28"/>
          <p:cNvSpPr txBox="1">
            <a:spLocks noGrp="1"/>
          </p:cNvSpPr>
          <p:nvPr>
            <p:ph type="body" idx="2"/>
          </p:nvPr>
        </p:nvSpPr>
        <p:spPr>
          <a:xfrm>
            <a:off x="676275" y="4343400"/>
            <a:ext cx="4013200" cy="758825"/>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lt1"/>
              </a:buClr>
              <a:buSzPts val="2400"/>
              <a:buNone/>
              <a:defRPr>
                <a:solidFill>
                  <a:schemeClr val="lt1"/>
                </a:solidFill>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8" name="Google Shape;18;p28"/>
          <p:cNvPicPr preferRelativeResize="0"/>
          <p:nvPr/>
        </p:nvPicPr>
        <p:blipFill rotWithShape="1">
          <a:blip r:embed="rId2">
            <a:alphaModFix/>
          </a:blip>
          <a:srcRect l="-1" t="21679" r="976"/>
          <a:stretch/>
        </p:blipFill>
        <p:spPr>
          <a:xfrm>
            <a:off x="5358662" y="-17755"/>
            <a:ext cx="6833338" cy="5404749"/>
          </a:xfrm>
          <a:prstGeom prst="rect">
            <a:avLst/>
          </a:prstGeom>
          <a:noFill/>
          <a:ln>
            <a:noFill/>
          </a:ln>
        </p:spPr>
      </p:pic>
      <p:pic>
        <p:nvPicPr>
          <p:cNvPr id="19" name="Google Shape;19;p28"/>
          <p:cNvPicPr preferRelativeResize="0"/>
          <p:nvPr/>
        </p:nvPicPr>
        <p:blipFill rotWithShape="1">
          <a:blip r:embed="rId3">
            <a:alphaModFix/>
          </a:blip>
          <a:srcRect/>
          <a:stretch/>
        </p:blipFill>
        <p:spPr>
          <a:xfrm>
            <a:off x="0" y="5386333"/>
            <a:ext cx="12192000" cy="147166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bg>
      <p:bgPr>
        <a:solidFill>
          <a:srgbClr val="C3DEF9"/>
        </a:solidFill>
        <a:effectLst/>
      </p:bgPr>
    </p:bg>
    <p:spTree>
      <p:nvGrpSpPr>
        <p:cNvPr id="1" name="Shape 59"/>
        <p:cNvGrpSpPr/>
        <p:nvPr/>
      </p:nvGrpSpPr>
      <p:grpSpPr>
        <a:xfrm>
          <a:off x="0" y="0"/>
          <a:ext cx="0" cy="0"/>
          <a:chOff x="0" y="0"/>
          <a:chExt cx="0" cy="0"/>
        </a:xfrm>
      </p:grpSpPr>
      <p:sp>
        <p:nvSpPr>
          <p:cNvPr id="60" name="Google Shape;60;p39"/>
          <p:cNvSpPr txBox="1">
            <a:spLocks noGrp="1"/>
          </p:cNvSpPr>
          <p:nvPr>
            <p:ph type="ctrTitle"/>
          </p:nvPr>
        </p:nvSpPr>
        <p:spPr>
          <a:xfrm>
            <a:off x="676276" y="800100"/>
            <a:ext cx="9089516" cy="20193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6800"/>
              <a:buFont typeface="Arial"/>
              <a:buNone/>
              <a:defRPr sz="6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9"/>
          <p:cNvSpPr txBox="1">
            <a:spLocks noGrp="1"/>
          </p:cNvSpPr>
          <p:nvPr>
            <p:ph type="subTitle" idx="1"/>
          </p:nvPr>
        </p:nvSpPr>
        <p:spPr>
          <a:xfrm>
            <a:off x="676276" y="2819400"/>
            <a:ext cx="10839448" cy="1371599"/>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Clr>
                <a:schemeClr val="dk2"/>
              </a:buClr>
              <a:buSzPts val="3600"/>
              <a:buNone/>
              <a:defRPr sz="3600">
                <a:solidFill>
                  <a:schemeClr val="dk2"/>
                </a:solidFill>
              </a:defRPr>
            </a:lvl1pPr>
            <a:lvl2pPr lvl="1" algn="ctr">
              <a:lnSpc>
                <a:spcPct val="110000"/>
              </a:lnSpc>
              <a:spcBef>
                <a:spcPts val="0"/>
              </a:spcBef>
              <a:spcAft>
                <a:spcPts val="0"/>
              </a:spcAft>
              <a:buClr>
                <a:srgbClr val="888888"/>
              </a:buClr>
              <a:buSzPts val="2400"/>
              <a:buNone/>
              <a:defRPr>
                <a:solidFill>
                  <a:srgbClr val="888888"/>
                </a:solidFill>
              </a:defRPr>
            </a:lvl2pPr>
            <a:lvl3pPr lvl="2" algn="ctr">
              <a:lnSpc>
                <a:spcPct val="110000"/>
              </a:lnSpc>
              <a:spcBef>
                <a:spcPts val="0"/>
              </a:spcBef>
              <a:spcAft>
                <a:spcPts val="0"/>
              </a:spcAft>
              <a:buClr>
                <a:srgbClr val="888888"/>
              </a:buClr>
              <a:buSzPts val="2400"/>
              <a:buNone/>
              <a:defRPr>
                <a:solidFill>
                  <a:srgbClr val="888888"/>
                </a:solidFill>
              </a:defRPr>
            </a:lvl3pPr>
            <a:lvl4pPr lvl="3" algn="ctr">
              <a:lnSpc>
                <a:spcPct val="110000"/>
              </a:lnSpc>
              <a:spcBef>
                <a:spcPts val="0"/>
              </a:spcBef>
              <a:spcAft>
                <a:spcPts val="0"/>
              </a:spcAft>
              <a:buClr>
                <a:srgbClr val="888888"/>
              </a:buClr>
              <a:buSzPts val="2400"/>
              <a:buNone/>
              <a:defRPr>
                <a:solidFill>
                  <a:srgbClr val="888888"/>
                </a:solidFill>
              </a:defRPr>
            </a:lvl4pPr>
            <a:lvl5pPr lvl="4" algn="ctr">
              <a:lnSpc>
                <a:spcPct val="110000"/>
              </a:lnSpc>
              <a:spcBef>
                <a:spcPts val="0"/>
              </a:spcBef>
              <a:spcAft>
                <a:spcPts val="0"/>
              </a:spcAft>
              <a:buClr>
                <a:srgbClr val="888888"/>
              </a:buClr>
              <a:buSzPts val="2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62" name="Google Shape;62;p39"/>
          <p:cNvSpPr txBox="1">
            <a:spLocks noGrp="1"/>
          </p:cNvSpPr>
          <p:nvPr>
            <p:ph type="body" idx="2"/>
          </p:nvPr>
        </p:nvSpPr>
        <p:spPr>
          <a:xfrm>
            <a:off x="676276" y="4343400"/>
            <a:ext cx="5254625" cy="70485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2"/>
              </a:buClr>
              <a:buSzPts val="2400"/>
              <a:buNone/>
              <a:defRPr>
                <a:solidFill>
                  <a:schemeClr val="dk2"/>
                </a:solidFill>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1_Title slide 1">
  <p:cSld name="1_Title slide 1">
    <p:bg>
      <p:bgPr>
        <a:solidFill>
          <a:schemeClr val="dk2"/>
        </a:solidFill>
        <a:effectLst/>
      </p:bgPr>
    </p:bg>
    <p:spTree>
      <p:nvGrpSpPr>
        <p:cNvPr id="1" name="Shape 63"/>
        <p:cNvGrpSpPr/>
        <p:nvPr/>
      </p:nvGrpSpPr>
      <p:grpSpPr>
        <a:xfrm>
          <a:off x="0" y="0"/>
          <a:ext cx="0" cy="0"/>
          <a:chOff x="0" y="0"/>
          <a:chExt cx="0" cy="0"/>
        </a:xfrm>
      </p:grpSpPr>
      <p:sp>
        <p:nvSpPr>
          <p:cNvPr id="64" name="Google Shape;64;p40"/>
          <p:cNvSpPr txBox="1">
            <a:spLocks noGrp="1"/>
          </p:cNvSpPr>
          <p:nvPr>
            <p:ph type="ctrTitle"/>
          </p:nvPr>
        </p:nvSpPr>
        <p:spPr>
          <a:xfrm>
            <a:off x="676276" y="800100"/>
            <a:ext cx="9089516" cy="20193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6800"/>
              <a:buFont typeface="Arial"/>
              <a:buNone/>
              <a:defRPr sz="6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40"/>
          <p:cNvSpPr txBox="1">
            <a:spLocks noGrp="1"/>
          </p:cNvSpPr>
          <p:nvPr>
            <p:ph type="subTitle" idx="1"/>
          </p:nvPr>
        </p:nvSpPr>
        <p:spPr>
          <a:xfrm>
            <a:off x="676276" y="2819400"/>
            <a:ext cx="10839448" cy="1371599"/>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Clr>
                <a:schemeClr val="lt1"/>
              </a:buClr>
              <a:buSzPts val="3600"/>
              <a:buNone/>
              <a:defRPr sz="3600">
                <a:solidFill>
                  <a:schemeClr val="lt1"/>
                </a:solidFill>
              </a:defRPr>
            </a:lvl1pPr>
            <a:lvl2pPr lvl="1" algn="ctr">
              <a:lnSpc>
                <a:spcPct val="110000"/>
              </a:lnSpc>
              <a:spcBef>
                <a:spcPts val="0"/>
              </a:spcBef>
              <a:spcAft>
                <a:spcPts val="0"/>
              </a:spcAft>
              <a:buClr>
                <a:schemeClr val="lt1"/>
              </a:buClr>
              <a:buSzPts val="2400"/>
              <a:buNone/>
              <a:defRPr>
                <a:solidFill>
                  <a:schemeClr val="lt1"/>
                </a:solidFill>
              </a:defRPr>
            </a:lvl2pPr>
            <a:lvl3pPr lvl="2" algn="ctr">
              <a:lnSpc>
                <a:spcPct val="110000"/>
              </a:lnSpc>
              <a:spcBef>
                <a:spcPts val="0"/>
              </a:spcBef>
              <a:spcAft>
                <a:spcPts val="0"/>
              </a:spcAft>
              <a:buClr>
                <a:schemeClr val="lt1"/>
              </a:buClr>
              <a:buSzPts val="2400"/>
              <a:buNone/>
              <a:defRPr>
                <a:solidFill>
                  <a:schemeClr val="lt1"/>
                </a:solidFill>
              </a:defRPr>
            </a:lvl3pPr>
            <a:lvl4pPr lvl="3" algn="ctr">
              <a:lnSpc>
                <a:spcPct val="110000"/>
              </a:lnSpc>
              <a:spcBef>
                <a:spcPts val="0"/>
              </a:spcBef>
              <a:spcAft>
                <a:spcPts val="0"/>
              </a:spcAft>
              <a:buClr>
                <a:schemeClr val="lt1"/>
              </a:buClr>
              <a:buSzPts val="2400"/>
              <a:buNone/>
              <a:defRPr>
                <a:solidFill>
                  <a:schemeClr val="lt1"/>
                </a:solidFill>
              </a:defRPr>
            </a:lvl4pPr>
            <a:lvl5pPr lvl="4" algn="ctr">
              <a:lnSpc>
                <a:spcPct val="110000"/>
              </a:lnSpc>
              <a:spcBef>
                <a:spcPts val="0"/>
              </a:spcBef>
              <a:spcAft>
                <a:spcPts val="0"/>
              </a:spcAft>
              <a:buClr>
                <a:schemeClr val="lt1"/>
              </a:buClr>
              <a:buSzPts val="2400"/>
              <a:buNone/>
              <a:defRPr>
                <a:solidFill>
                  <a:schemeClr val="lt1"/>
                </a:solidFill>
              </a:defRPr>
            </a:lvl5pPr>
            <a:lvl6pPr lvl="5" algn="ctr">
              <a:spcBef>
                <a:spcPts val="4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a:endParaRPr/>
          </a:p>
        </p:txBody>
      </p:sp>
      <p:sp>
        <p:nvSpPr>
          <p:cNvPr id="66" name="Google Shape;66;p40"/>
          <p:cNvSpPr txBox="1">
            <a:spLocks noGrp="1"/>
          </p:cNvSpPr>
          <p:nvPr>
            <p:ph type="body" idx="2"/>
          </p:nvPr>
        </p:nvSpPr>
        <p:spPr>
          <a:xfrm>
            <a:off x="676276" y="4343400"/>
            <a:ext cx="5254625" cy="70485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lt1"/>
              </a:buClr>
              <a:buSzPts val="2400"/>
              <a:buNone/>
              <a:defRPr>
                <a:solidFill>
                  <a:schemeClr val="lt1"/>
                </a:solidFill>
              </a:defRPr>
            </a:lvl1pPr>
            <a:lvl2pPr marL="914400" lvl="1" indent="-342900" algn="l">
              <a:lnSpc>
                <a:spcPct val="110000"/>
              </a:lnSpc>
              <a:spcBef>
                <a:spcPts val="0"/>
              </a:spcBef>
              <a:spcAft>
                <a:spcPts val="0"/>
              </a:spcAft>
              <a:buClr>
                <a:schemeClr val="lt1"/>
              </a:buClr>
              <a:buSzPts val="1800"/>
              <a:buChar char="•"/>
              <a:defRPr/>
            </a:lvl2pPr>
            <a:lvl3pPr marL="1371600" lvl="2" indent="-342900" algn="l">
              <a:lnSpc>
                <a:spcPct val="110000"/>
              </a:lnSpc>
              <a:spcBef>
                <a:spcPts val="0"/>
              </a:spcBef>
              <a:spcAft>
                <a:spcPts val="0"/>
              </a:spcAft>
              <a:buClr>
                <a:schemeClr val="lt1"/>
              </a:buClr>
              <a:buSzPts val="1800"/>
              <a:buChar char="–"/>
              <a:defRPr/>
            </a:lvl3pPr>
            <a:lvl4pPr marL="1828800" lvl="3" indent="-342900" algn="l">
              <a:lnSpc>
                <a:spcPct val="110000"/>
              </a:lnSpc>
              <a:spcBef>
                <a:spcPts val="0"/>
              </a:spcBef>
              <a:spcAft>
                <a:spcPts val="0"/>
              </a:spcAft>
              <a:buClr>
                <a:schemeClr val="lt1"/>
              </a:buClr>
              <a:buSzPts val="1800"/>
              <a:buChar char="•"/>
              <a:defRPr/>
            </a:lvl4pPr>
            <a:lvl5pPr marL="2286000" lvl="4" indent="-342900" algn="l">
              <a:lnSpc>
                <a:spcPct val="110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pic>
        <p:nvPicPr>
          <p:cNvPr id="67" name="Google Shape;67;p40"/>
          <p:cNvPicPr preferRelativeResize="0"/>
          <p:nvPr/>
        </p:nvPicPr>
        <p:blipFill rotWithShape="1">
          <a:blip r:embed="rId2">
            <a:alphaModFix/>
          </a:blip>
          <a:srcRect/>
          <a:stretch/>
        </p:blipFill>
        <p:spPr>
          <a:xfrm>
            <a:off x="0" y="5386333"/>
            <a:ext cx="12192000" cy="147166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8"/>
        <p:cNvGrpSpPr/>
        <p:nvPr/>
      </p:nvGrpSpPr>
      <p:grpSpPr>
        <a:xfrm>
          <a:off x="0" y="0"/>
          <a:ext cx="0" cy="0"/>
          <a:chOff x="0" y="0"/>
          <a:chExt cx="0" cy="0"/>
        </a:xfrm>
      </p:grpSpPr>
      <p:sp>
        <p:nvSpPr>
          <p:cNvPr id="69" name="Google Shape;69;p41"/>
          <p:cNvSpPr txBox="1">
            <a:spLocks noGrp="1"/>
          </p:cNvSpPr>
          <p:nvPr>
            <p:ph type="body" idx="1"/>
          </p:nvPr>
        </p:nvSpPr>
        <p:spPr>
          <a:xfrm>
            <a:off x="685800" y="1554481"/>
            <a:ext cx="10820400" cy="42603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800"/>
              <a:buNone/>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0" name="Google Shape;70;p41"/>
          <p:cNvSpPr txBox="1">
            <a:spLocks noGrp="1"/>
          </p:cNvSpPr>
          <p:nvPr>
            <p:ph type="body" idx="2"/>
          </p:nvPr>
        </p:nvSpPr>
        <p:spPr>
          <a:xfrm>
            <a:off x="2743200" y="6255014"/>
            <a:ext cx="8051800" cy="355272"/>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0"/>
              </a:spcBef>
              <a:spcAft>
                <a:spcPts val="0"/>
              </a:spcAft>
              <a:buClr>
                <a:schemeClr val="dk1"/>
              </a:buClr>
              <a:buSzPts val="800"/>
              <a:buNone/>
              <a:defRPr sz="800">
                <a:solidFill>
                  <a:schemeClr val="dk1"/>
                </a:solidFill>
              </a:defRPr>
            </a:lvl1pPr>
            <a:lvl2pPr marL="914400" lvl="1" indent="-228600" algn="l">
              <a:lnSpc>
                <a:spcPct val="110000"/>
              </a:lnSpc>
              <a:spcBef>
                <a:spcPts val="0"/>
              </a:spcBef>
              <a:spcAft>
                <a:spcPts val="0"/>
              </a:spcAft>
              <a:buClr>
                <a:schemeClr val="dk1"/>
              </a:buClr>
              <a:buSzPts val="1200"/>
              <a:buNone/>
              <a:defRPr sz="1200"/>
            </a:lvl2pPr>
            <a:lvl3pPr marL="1371600" lvl="2" indent="-228600" algn="l">
              <a:lnSpc>
                <a:spcPct val="110000"/>
              </a:lnSpc>
              <a:spcBef>
                <a:spcPts val="0"/>
              </a:spcBef>
              <a:spcAft>
                <a:spcPts val="0"/>
              </a:spcAft>
              <a:buClr>
                <a:schemeClr val="dk1"/>
              </a:buClr>
              <a:buSzPts val="1000"/>
              <a:buNone/>
              <a:defRPr sz="1000"/>
            </a:lvl3pPr>
            <a:lvl4pPr marL="1828800" lvl="3" indent="-228600" algn="l">
              <a:lnSpc>
                <a:spcPct val="110000"/>
              </a:lnSpc>
              <a:spcBef>
                <a:spcPts val="0"/>
              </a:spcBef>
              <a:spcAft>
                <a:spcPts val="0"/>
              </a:spcAft>
              <a:buClr>
                <a:schemeClr val="dk1"/>
              </a:buClr>
              <a:buSzPts val="900"/>
              <a:buNone/>
              <a:defRPr sz="900"/>
            </a:lvl4pPr>
            <a:lvl5pPr marL="2286000" lvl="4" indent="-228600" algn="l">
              <a:lnSpc>
                <a:spcPct val="110000"/>
              </a:lnSpc>
              <a:spcBef>
                <a:spcPts val="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41"/>
          <p:cNvSpPr txBox="1">
            <a:spLocks noGrp="1"/>
          </p:cNvSpPr>
          <p:nvPr>
            <p:ph type="title"/>
          </p:nvPr>
        </p:nvSpPr>
        <p:spPr>
          <a:xfrm>
            <a:off x="685800" y="486167"/>
            <a:ext cx="10820400" cy="96670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430">
          <p15:clr>
            <a:srgbClr val="FBAE40"/>
          </p15:clr>
        </p15:guide>
        <p15:guide id="2" pos="7248">
          <p15:clr>
            <a:srgbClr val="FBAE40"/>
          </p15:clr>
        </p15:guide>
        <p15:guide id="3" orient="horz" pos="974">
          <p15:clr>
            <a:srgbClr val="FBAE40"/>
          </p15:clr>
        </p15:guide>
        <p15:guide id="4" orient="horz" pos="916">
          <p15:clr>
            <a:srgbClr val="FBAE40"/>
          </p15:clr>
        </p15:guide>
        <p15:guide id="5" orient="horz" pos="305">
          <p15:clr>
            <a:srgbClr val="FBAE40"/>
          </p15:clr>
        </p15:guide>
        <p15:guide id="6" orient="horz" pos="3792">
          <p15:clr>
            <a:srgbClr val="FBAE40"/>
          </p15:clr>
        </p15:guide>
        <p15:guide id="7" orient="horz" pos="41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content blue">
  <p:cSld name="Title and content blue">
    <p:bg>
      <p:bgPr>
        <a:solidFill>
          <a:schemeClr val="dk2"/>
        </a:solidFill>
        <a:effectLst/>
      </p:bgPr>
    </p:bg>
    <p:spTree>
      <p:nvGrpSpPr>
        <p:cNvPr id="1" name="Shape 72"/>
        <p:cNvGrpSpPr/>
        <p:nvPr/>
      </p:nvGrpSpPr>
      <p:grpSpPr>
        <a:xfrm>
          <a:off x="0" y="0"/>
          <a:ext cx="0" cy="0"/>
          <a:chOff x="0" y="0"/>
          <a:chExt cx="0" cy="0"/>
        </a:xfrm>
      </p:grpSpPr>
      <p:sp>
        <p:nvSpPr>
          <p:cNvPr id="73" name="Google Shape;73;p42"/>
          <p:cNvSpPr txBox="1">
            <a:spLocks noGrp="1"/>
          </p:cNvSpPr>
          <p:nvPr>
            <p:ph type="title"/>
          </p:nvPr>
        </p:nvSpPr>
        <p:spPr>
          <a:xfrm>
            <a:off x="685800" y="486167"/>
            <a:ext cx="10820400" cy="96670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2"/>
          <p:cNvSpPr txBox="1">
            <a:spLocks noGrp="1"/>
          </p:cNvSpPr>
          <p:nvPr>
            <p:ph type="body" idx="1"/>
          </p:nvPr>
        </p:nvSpPr>
        <p:spPr>
          <a:xfrm>
            <a:off x="685800" y="1554480"/>
            <a:ext cx="10820400" cy="4233761"/>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lt1"/>
              </a:buClr>
              <a:buSzPts val="2400"/>
              <a:buNone/>
              <a:defRPr>
                <a:solidFill>
                  <a:schemeClr val="lt1"/>
                </a:solidFill>
              </a:defRPr>
            </a:lvl1pPr>
            <a:lvl2pPr marL="914400" lvl="1" indent="-381000" algn="l">
              <a:lnSpc>
                <a:spcPct val="110000"/>
              </a:lnSpc>
              <a:spcBef>
                <a:spcPts val="0"/>
              </a:spcBef>
              <a:spcAft>
                <a:spcPts val="0"/>
              </a:spcAft>
              <a:buClr>
                <a:schemeClr val="lt1"/>
              </a:buClr>
              <a:buSzPts val="2400"/>
              <a:buChar char="•"/>
              <a:defRPr>
                <a:solidFill>
                  <a:schemeClr val="lt1"/>
                </a:solidFill>
              </a:defRPr>
            </a:lvl2pPr>
            <a:lvl3pPr marL="1371600" lvl="2" indent="-381000" algn="l">
              <a:lnSpc>
                <a:spcPct val="110000"/>
              </a:lnSpc>
              <a:spcBef>
                <a:spcPts val="0"/>
              </a:spcBef>
              <a:spcAft>
                <a:spcPts val="0"/>
              </a:spcAft>
              <a:buClr>
                <a:schemeClr val="lt1"/>
              </a:buClr>
              <a:buSzPts val="2400"/>
              <a:buChar char="–"/>
              <a:defRPr>
                <a:solidFill>
                  <a:schemeClr val="lt1"/>
                </a:solidFill>
              </a:defRPr>
            </a:lvl3pPr>
            <a:lvl4pPr marL="1828800" lvl="3" indent="-381000" algn="l">
              <a:lnSpc>
                <a:spcPct val="110000"/>
              </a:lnSpc>
              <a:spcBef>
                <a:spcPts val="0"/>
              </a:spcBef>
              <a:spcAft>
                <a:spcPts val="0"/>
              </a:spcAft>
              <a:buClr>
                <a:schemeClr val="lt1"/>
              </a:buClr>
              <a:buSzPts val="2400"/>
              <a:buChar char="•"/>
              <a:defRPr>
                <a:solidFill>
                  <a:schemeClr val="lt1"/>
                </a:solidFill>
              </a:defRPr>
            </a:lvl4pPr>
            <a:lvl5pPr marL="2286000" lvl="4" indent="-381000" algn="l">
              <a:lnSpc>
                <a:spcPct val="110000"/>
              </a:lnSpc>
              <a:spcBef>
                <a:spcPts val="0"/>
              </a:spcBef>
              <a:spcAft>
                <a:spcPts val="0"/>
              </a:spcAft>
              <a:buClr>
                <a:schemeClr val="lt1"/>
              </a:buClr>
              <a:buSzPts val="24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2"/>
          <p:cNvSpPr txBox="1"/>
          <p:nvPr/>
        </p:nvSpPr>
        <p:spPr>
          <a:xfrm>
            <a:off x="10979151" y="6460625"/>
            <a:ext cx="527049" cy="153888"/>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fld id="{00000000-1234-1234-1234-123412341234}" type="slidenum">
              <a:rPr lang="en-US" sz="1000">
                <a:solidFill>
                  <a:schemeClr val="lt1"/>
                </a:solidFill>
                <a:latin typeface="Arial"/>
                <a:ea typeface="Arial"/>
                <a:cs typeface="Arial"/>
                <a:sym typeface="Arial"/>
              </a:rPr>
              <a:t>‹#›</a:t>
            </a:fld>
            <a:endParaRPr sz="1000">
              <a:solidFill>
                <a:schemeClr val="lt1"/>
              </a:solidFill>
              <a:latin typeface="Arial"/>
              <a:ea typeface="Arial"/>
              <a:cs typeface="Arial"/>
              <a:sym typeface="Arial"/>
            </a:endParaRPr>
          </a:p>
        </p:txBody>
      </p:sp>
      <p:sp>
        <p:nvSpPr>
          <p:cNvPr id="76" name="Google Shape;76;p42"/>
          <p:cNvSpPr txBox="1">
            <a:spLocks noGrp="1"/>
          </p:cNvSpPr>
          <p:nvPr>
            <p:ph type="body" idx="2"/>
          </p:nvPr>
        </p:nvSpPr>
        <p:spPr>
          <a:xfrm>
            <a:off x="2743200" y="6255014"/>
            <a:ext cx="8051800" cy="355272"/>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0"/>
              </a:spcBef>
              <a:spcAft>
                <a:spcPts val="0"/>
              </a:spcAft>
              <a:buClr>
                <a:schemeClr val="lt1"/>
              </a:buClr>
              <a:buSzPts val="800"/>
              <a:buNone/>
              <a:defRPr sz="800">
                <a:solidFill>
                  <a:schemeClr val="lt1"/>
                </a:solidFill>
              </a:defRPr>
            </a:lvl1pPr>
            <a:lvl2pPr marL="914400" lvl="1" indent="-228600" algn="l">
              <a:lnSpc>
                <a:spcPct val="110000"/>
              </a:lnSpc>
              <a:spcBef>
                <a:spcPts val="0"/>
              </a:spcBef>
              <a:spcAft>
                <a:spcPts val="0"/>
              </a:spcAft>
              <a:buClr>
                <a:schemeClr val="dk1"/>
              </a:buClr>
              <a:buSzPts val="1200"/>
              <a:buNone/>
              <a:defRPr sz="1200"/>
            </a:lvl2pPr>
            <a:lvl3pPr marL="1371600" lvl="2" indent="-228600" algn="l">
              <a:lnSpc>
                <a:spcPct val="110000"/>
              </a:lnSpc>
              <a:spcBef>
                <a:spcPts val="0"/>
              </a:spcBef>
              <a:spcAft>
                <a:spcPts val="0"/>
              </a:spcAft>
              <a:buClr>
                <a:schemeClr val="dk1"/>
              </a:buClr>
              <a:buSzPts val="1000"/>
              <a:buNone/>
              <a:defRPr sz="1000"/>
            </a:lvl3pPr>
            <a:lvl4pPr marL="1828800" lvl="3" indent="-228600" algn="l">
              <a:lnSpc>
                <a:spcPct val="110000"/>
              </a:lnSpc>
              <a:spcBef>
                <a:spcPts val="0"/>
              </a:spcBef>
              <a:spcAft>
                <a:spcPts val="0"/>
              </a:spcAft>
              <a:buClr>
                <a:schemeClr val="dk1"/>
              </a:buClr>
              <a:buSzPts val="900"/>
              <a:buNone/>
              <a:defRPr sz="900"/>
            </a:lvl4pPr>
            <a:lvl5pPr marL="2286000" lvl="4" indent="-228600" algn="l">
              <a:lnSpc>
                <a:spcPct val="110000"/>
              </a:lnSpc>
              <a:spcBef>
                <a:spcPts val="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pic>
        <p:nvPicPr>
          <p:cNvPr id="77" name="Google Shape;77;p42" descr="Logo&#10;&#10;Description automatically generated"/>
          <p:cNvPicPr preferRelativeResize="0"/>
          <p:nvPr/>
        </p:nvPicPr>
        <p:blipFill rotWithShape="1">
          <a:blip r:embed="rId2">
            <a:alphaModFix/>
          </a:blip>
          <a:srcRect/>
          <a:stretch/>
        </p:blipFill>
        <p:spPr>
          <a:xfrm>
            <a:off x="676655" y="6076883"/>
            <a:ext cx="1445349" cy="53340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04">
          <p15:clr>
            <a:srgbClr val="FBAE40"/>
          </p15:clr>
        </p15:guide>
        <p15:guide id="2" orient="horz" pos="916">
          <p15:clr>
            <a:srgbClr val="FBAE40"/>
          </p15:clr>
        </p15:guide>
        <p15:guide id="3" orient="horz" pos="974">
          <p15:clr>
            <a:srgbClr val="FBAE40"/>
          </p15:clr>
        </p15:guide>
        <p15:guide id="4" orient="horz" pos="3792">
          <p15:clr>
            <a:srgbClr val="FBAE40"/>
          </p15:clr>
        </p15:guide>
        <p15:guide id="5" pos="430">
          <p15:clr>
            <a:srgbClr val="FBAE40"/>
          </p15:clr>
        </p15:guide>
        <p15:guide id="6" pos="7251">
          <p15:clr>
            <a:srgbClr val="FBAE40"/>
          </p15:clr>
        </p15:guide>
        <p15:guide id="7" orient="horz" pos="414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8"/>
        <p:cNvGrpSpPr/>
        <p:nvPr/>
      </p:nvGrpSpPr>
      <p:grpSpPr>
        <a:xfrm>
          <a:off x="0" y="0"/>
          <a:ext cx="0" cy="0"/>
          <a:chOff x="0" y="0"/>
          <a:chExt cx="0" cy="0"/>
        </a:xfrm>
      </p:grpSpPr>
      <p:sp>
        <p:nvSpPr>
          <p:cNvPr id="79" name="Google Shape;79;p43"/>
          <p:cNvSpPr txBox="1">
            <a:spLocks noGrp="1"/>
          </p:cNvSpPr>
          <p:nvPr>
            <p:ph type="title"/>
          </p:nvPr>
        </p:nvSpPr>
        <p:spPr>
          <a:xfrm>
            <a:off x="685800" y="486167"/>
            <a:ext cx="10820400" cy="96670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3"/>
          <p:cNvSpPr txBox="1">
            <a:spLocks noGrp="1"/>
          </p:cNvSpPr>
          <p:nvPr>
            <p:ph type="body" idx="1"/>
          </p:nvPr>
        </p:nvSpPr>
        <p:spPr>
          <a:xfrm>
            <a:off x="685800" y="1554480"/>
            <a:ext cx="5048250" cy="4269271"/>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2400"/>
              <a:buNone/>
              <a:defRPr sz="2400"/>
            </a:lvl1pPr>
            <a:lvl2pPr marL="914400" lvl="1" indent="-381000" algn="l">
              <a:lnSpc>
                <a:spcPct val="110000"/>
              </a:lnSpc>
              <a:spcBef>
                <a:spcPts val="0"/>
              </a:spcBef>
              <a:spcAft>
                <a:spcPts val="0"/>
              </a:spcAft>
              <a:buClr>
                <a:schemeClr val="dk1"/>
              </a:buClr>
              <a:buSzPts val="2400"/>
              <a:buChar char="•"/>
              <a:defRPr sz="2400"/>
            </a:lvl2pPr>
            <a:lvl3pPr marL="1371600" lvl="2" indent="-381000" algn="l">
              <a:lnSpc>
                <a:spcPct val="110000"/>
              </a:lnSpc>
              <a:spcBef>
                <a:spcPts val="0"/>
              </a:spcBef>
              <a:spcAft>
                <a:spcPts val="0"/>
              </a:spcAft>
              <a:buClr>
                <a:schemeClr val="dk1"/>
              </a:buClr>
              <a:buSzPts val="2400"/>
              <a:buChar char="–"/>
              <a:defRPr sz="2400"/>
            </a:lvl3pPr>
            <a:lvl4pPr marL="1828800" lvl="3" indent="-381000" algn="l">
              <a:lnSpc>
                <a:spcPct val="110000"/>
              </a:lnSpc>
              <a:spcBef>
                <a:spcPts val="0"/>
              </a:spcBef>
              <a:spcAft>
                <a:spcPts val="0"/>
              </a:spcAft>
              <a:buClr>
                <a:schemeClr val="dk1"/>
              </a:buClr>
              <a:buSzPts val="2400"/>
              <a:buChar char="•"/>
              <a:defRPr sz="2400"/>
            </a:lvl4pPr>
            <a:lvl5pPr marL="2286000" lvl="4" indent="-381000" algn="l">
              <a:lnSpc>
                <a:spcPct val="110000"/>
              </a:lnSpc>
              <a:spcBef>
                <a:spcPts val="0"/>
              </a:spcBef>
              <a:spcAft>
                <a:spcPts val="0"/>
              </a:spcAft>
              <a:buClr>
                <a:schemeClr val="dk1"/>
              </a:buClr>
              <a:buSzPts val="2400"/>
              <a:buChar char="–"/>
              <a:defRPr sz="2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1" name="Google Shape;81;p43"/>
          <p:cNvSpPr txBox="1">
            <a:spLocks noGrp="1"/>
          </p:cNvSpPr>
          <p:nvPr>
            <p:ph type="body" idx="2"/>
          </p:nvPr>
        </p:nvSpPr>
        <p:spPr>
          <a:xfrm>
            <a:off x="6457950" y="1554480"/>
            <a:ext cx="5048250" cy="4269271"/>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2400"/>
              <a:buNone/>
              <a:defRPr sz="2400"/>
            </a:lvl1pPr>
            <a:lvl2pPr marL="914400" lvl="1" indent="-381000" algn="l">
              <a:lnSpc>
                <a:spcPct val="110000"/>
              </a:lnSpc>
              <a:spcBef>
                <a:spcPts val="0"/>
              </a:spcBef>
              <a:spcAft>
                <a:spcPts val="0"/>
              </a:spcAft>
              <a:buClr>
                <a:schemeClr val="dk1"/>
              </a:buClr>
              <a:buSzPts val="2400"/>
              <a:buChar char="•"/>
              <a:defRPr sz="2400"/>
            </a:lvl2pPr>
            <a:lvl3pPr marL="1371600" lvl="2" indent="-381000" algn="l">
              <a:lnSpc>
                <a:spcPct val="110000"/>
              </a:lnSpc>
              <a:spcBef>
                <a:spcPts val="0"/>
              </a:spcBef>
              <a:spcAft>
                <a:spcPts val="0"/>
              </a:spcAft>
              <a:buClr>
                <a:schemeClr val="dk1"/>
              </a:buClr>
              <a:buSzPts val="2400"/>
              <a:buChar char="–"/>
              <a:defRPr sz="2400"/>
            </a:lvl3pPr>
            <a:lvl4pPr marL="1828800" lvl="3" indent="-381000" algn="l">
              <a:lnSpc>
                <a:spcPct val="110000"/>
              </a:lnSpc>
              <a:spcBef>
                <a:spcPts val="0"/>
              </a:spcBef>
              <a:spcAft>
                <a:spcPts val="0"/>
              </a:spcAft>
              <a:buClr>
                <a:schemeClr val="dk1"/>
              </a:buClr>
              <a:buSzPts val="2400"/>
              <a:buChar char="•"/>
              <a:defRPr sz="2400"/>
            </a:lvl4pPr>
            <a:lvl5pPr marL="2286000" lvl="4" indent="-381000" algn="l">
              <a:lnSpc>
                <a:spcPct val="110000"/>
              </a:lnSpc>
              <a:spcBef>
                <a:spcPts val="0"/>
              </a:spcBef>
              <a:spcAft>
                <a:spcPts val="0"/>
              </a:spcAft>
              <a:buClr>
                <a:schemeClr val="dk1"/>
              </a:buClr>
              <a:buSzPts val="2400"/>
              <a:buChar char="–"/>
              <a:defRPr sz="2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2" name="Google Shape;82;p43"/>
          <p:cNvSpPr txBox="1">
            <a:spLocks noGrp="1"/>
          </p:cNvSpPr>
          <p:nvPr>
            <p:ph type="body" idx="3"/>
          </p:nvPr>
        </p:nvSpPr>
        <p:spPr>
          <a:xfrm>
            <a:off x="2743200" y="6255014"/>
            <a:ext cx="8051800" cy="355272"/>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0"/>
              </a:spcBef>
              <a:spcAft>
                <a:spcPts val="0"/>
              </a:spcAft>
              <a:buClr>
                <a:schemeClr val="dk1"/>
              </a:buClr>
              <a:buSzPts val="800"/>
              <a:buNone/>
              <a:defRPr sz="800">
                <a:solidFill>
                  <a:schemeClr val="dk1"/>
                </a:solidFill>
              </a:defRPr>
            </a:lvl1pPr>
            <a:lvl2pPr marL="914400" lvl="1" indent="-228600" algn="l">
              <a:lnSpc>
                <a:spcPct val="110000"/>
              </a:lnSpc>
              <a:spcBef>
                <a:spcPts val="0"/>
              </a:spcBef>
              <a:spcAft>
                <a:spcPts val="0"/>
              </a:spcAft>
              <a:buClr>
                <a:schemeClr val="dk1"/>
              </a:buClr>
              <a:buSzPts val="1200"/>
              <a:buNone/>
              <a:defRPr sz="1200"/>
            </a:lvl2pPr>
            <a:lvl3pPr marL="1371600" lvl="2" indent="-228600" algn="l">
              <a:lnSpc>
                <a:spcPct val="110000"/>
              </a:lnSpc>
              <a:spcBef>
                <a:spcPts val="0"/>
              </a:spcBef>
              <a:spcAft>
                <a:spcPts val="0"/>
              </a:spcAft>
              <a:buClr>
                <a:schemeClr val="dk1"/>
              </a:buClr>
              <a:buSzPts val="1000"/>
              <a:buNone/>
              <a:defRPr sz="1000"/>
            </a:lvl3pPr>
            <a:lvl4pPr marL="1828800" lvl="3" indent="-228600" algn="l">
              <a:lnSpc>
                <a:spcPct val="110000"/>
              </a:lnSpc>
              <a:spcBef>
                <a:spcPts val="0"/>
              </a:spcBef>
              <a:spcAft>
                <a:spcPts val="0"/>
              </a:spcAft>
              <a:buClr>
                <a:schemeClr val="dk1"/>
              </a:buClr>
              <a:buSzPts val="900"/>
              <a:buNone/>
              <a:defRPr sz="900"/>
            </a:lvl4pPr>
            <a:lvl5pPr marL="2286000" lvl="4" indent="-228600" algn="l">
              <a:lnSpc>
                <a:spcPct val="110000"/>
              </a:lnSpc>
              <a:spcBef>
                <a:spcPts val="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extLst>
    <p:ext uri="{DCECCB84-F9BA-43D5-87BE-67443E8EF086}">
      <p15:sldGuideLst xmlns:p15="http://schemas.microsoft.com/office/powerpoint/2012/main">
        <p15:guide id="1" pos="3612">
          <p15:clr>
            <a:srgbClr val="FBAE40"/>
          </p15:clr>
        </p15:guide>
        <p15:guide id="2" pos="4068">
          <p15:clr>
            <a:srgbClr val="FBAE40"/>
          </p15:clr>
        </p15:guide>
        <p15:guide id="3" pos="430">
          <p15:clr>
            <a:srgbClr val="FBAE40"/>
          </p15:clr>
        </p15:guide>
        <p15:guide id="4" pos="7251">
          <p15:clr>
            <a:srgbClr val="FBAE40"/>
          </p15:clr>
        </p15:guide>
        <p15:guide id="5" orient="horz" pos="304">
          <p15:clr>
            <a:srgbClr val="FBAE40"/>
          </p15:clr>
        </p15:guide>
        <p15:guide id="6" orient="horz" pos="916">
          <p15:clr>
            <a:srgbClr val="FBAE40"/>
          </p15:clr>
        </p15:guide>
        <p15:guide id="7" orient="horz" pos="974">
          <p15:clr>
            <a:srgbClr val="FBAE40"/>
          </p15:clr>
        </p15:guide>
        <p15:guide id="8" orient="horz" pos="3789">
          <p15:clr>
            <a:srgbClr val="FBAE40"/>
          </p15:clr>
        </p15:guide>
        <p15:guide id="9" orient="horz" pos="414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wo content blue">
  <p:cSld name="Two content blue">
    <p:bg>
      <p:bgPr>
        <a:solidFill>
          <a:schemeClr val="dk2"/>
        </a:solidFill>
        <a:effectLst/>
      </p:bgPr>
    </p:bg>
    <p:spTree>
      <p:nvGrpSpPr>
        <p:cNvPr id="1" name="Shape 83"/>
        <p:cNvGrpSpPr/>
        <p:nvPr/>
      </p:nvGrpSpPr>
      <p:grpSpPr>
        <a:xfrm>
          <a:off x="0" y="0"/>
          <a:ext cx="0" cy="0"/>
          <a:chOff x="0" y="0"/>
          <a:chExt cx="0" cy="0"/>
        </a:xfrm>
      </p:grpSpPr>
      <p:sp>
        <p:nvSpPr>
          <p:cNvPr id="84" name="Google Shape;84;p44"/>
          <p:cNvSpPr txBox="1">
            <a:spLocks noGrp="1"/>
          </p:cNvSpPr>
          <p:nvPr>
            <p:ph type="title"/>
          </p:nvPr>
        </p:nvSpPr>
        <p:spPr>
          <a:xfrm>
            <a:off x="685800" y="486167"/>
            <a:ext cx="10820400" cy="96670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44"/>
          <p:cNvSpPr txBox="1">
            <a:spLocks noGrp="1"/>
          </p:cNvSpPr>
          <p:nvPr>
            <p:ph type="body" idx="1"/>
          </p:nvPr>
        </p:nvSpPr>
        <p:spPr>
          <a:xfrm>
            <a:off x="685800" y="1554480"/>
            <a:ext cx="5048250" cy="4224883"/>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lt1"/>
              </a:buClr>
              <a:buSzPts val="2400"/>
              <a:buNone/>
              <a:defRPr sz="2400">
                <a:solidFill>
                  <a:schemeClr val="lt1"/>
                </a:solidFill>
              </a:defRPr>
            </a:lvl1pPr>
            <a:lvl2pPr marL="914400" lvl="1" indent="-381000" algn="l">
              <a:lnSpc>
                <a:spcPct val="110000"/>
              </a:lnSpc>
              <a:spcBef>
                <a:spcPts val="0"/>
              </a:spcBef>
              <a:spcAft>
                <a:spcPts val="0"/>
              </a:spcAft>
              <a:buClr>
                <a:schemeClr val="lt1"/>
              </a:buClr>
              <a:buSzPts val="2400"/>
              <a:buChar char="•"/>
              <a:defRPr sz="2400">
                <a:solidFill>
                  <a:schemeClr val="lt1"/>
                </a:solidFill>
              </a:defRPr>
            </a:lvl2pPr>
            <a:lvl3pPr marL="1371600" lvl="2" indent="-381000" algn="l">
              <a:lnSpc>
                <a:spcPct val="110000"/>
              </a:lnSpc>
              <a:spcBef>
                <a:spcPts val="0"/>
              </a:spcBef>
              <a:spcAft>
                <a:spcPts val="0"/>
              </a:spcAft>
              <a:buClr>
                <a:schemeClr val="lt1"/>
              </a:buClr>
              <a:buSzPts val="2400"/>
              <a:buChar char="–"/>
              <a:defRPr sz="2400">
                <a:solidFill>
                  <a:schemeClr val="lt1"/>
                </a:solidFill>
              </a:defRPr>
            </a:lvl3pPr>
            <a:lvl4pPr marL="1828800" lvl="3" indent="-381000" algn="l">
              <a:lnSpc>
                <a:spcPct val="110000"/>
              </a:lnSpc>
              <a:spcBef>
                <a:spcPts val="0"/>
              </a:spcBef>
              <a:spcAft>
                <a:spcPts val="0"/>
              </a:spcAft>
              <a:buClr>
                <a:schemeClr val="lt1"/>
              </a:buClr>
              <a:buSzPts val="2400"/>
              <a:buChar char="•"/>
              <a:defRPr sz="2400">
                <a:solidFill>
                  <a:schemeClr val="lt1"/>
                </a:solidFill>
              </a:defRPr>
            </a:lvl4pPr>
            <a:lvl5pPr marL="2286000" lvl="4" indent="-381000" algn="l">
              <a:lnSpc>
                <a:spcPct val="110000"/>
              </a:lnSpc>
              <a:spcBef>
                <a:spcPts val="0"/>
              </a:spcBef>
              <a:spcAft>
                <a:spcPts val="0"/>
              </a:spcAft>
              <a:buClr>
                <a:schemeClr val="lt1"/>
              </a:buClr>
              <a:buSzPts val="2400"/>
              <a:buChar char="–"/>
              <a:defRPr sz="2400">
                <a:solidFill>
                  <a:schemeClr val="lt1"/>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6" name="Google Shape;86;p44"/>
          <p:cNvSpPr txBox="1">
            <a:spLocks noGrp="1"/>
          </p:cNvSpPr>
          <p:nvPr>
            <p:ph type="body" idx="2"/>
          </p:nvPr>
        </p:nvSpPr>
        <p:spPr>
          <a:xfrm>
            <a:off x="6457950" y="1554480"/>
            <a:ext cx="5048250" cy="422488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lt1"/>
              </a:buClr>
              <a:buSzPts val="2400"/>
              <a:buNone/>
              <a:defRPr sz="2400">
                <a:solidFill>
                  <a:schemeClr val="lt1"/>
                </a:solidFill>
              </a:defRPr>
            </a:lvl1pPr>
            <a:lvl2pPr marL="914400" lvl="1" indent="-381000" algn="l">
              <a:lnSpc>
                <a:spcPct val="110000"/>
              </a:lnSpc>
              <a:spcBef>
                <a:spcPts val="0"/>
              </a:spcBef>
              <a:spcAft>
                <a:spcPts val="0"/>
              </a:spcAft>
              <a:buClr>
                <a:schemeClr val="lt1"/>
              </a:buClr>
              <a:buSzPts val="2400"/>
              <a:buChar char="•"/>
              <a:defRPr sz="2400">
                <a:solidFill>
                  <a:schemeClr val="lt1"/>
                </a:solidFill>
              </a:defRPr>
            </a:lvl2pPr>
            <a:lvl3pPr marL="1371600" lvl="2" indent="-381000" algn="l">
              <a:lnSpc>
                <a:spcPct val="110000"/>
              </a:lnSpc>
              <a:spcBef>
                <a:spcPts val="0"/>
              </a:spcBef>
              <a:spcAft>
                <a:spcPts val="0"/>
              </a:spcAft>
              <a:buClr>
                <a:schemeClr val="lt1"/>
              </a:buClr>
              <a:buSzPts val="2400"/>
              <a:buChar char="–"/>
              <a:defRPr sz="2400">
                <a:solidFill>
                  <a:schemeClr val="lt1"/>
                </a:solidFill>
              </a:defRPr>
            </a:lvl3pPr>
            <a:lvl4pPr marL="1828800" lvl="3" indent="-381000" algn="l">
              <a:lnSpc>
                <a:spcPct val="110000"/>
              </a:lnSpc>
              <a:spcBef>
                <a:spcPts val="0"/>
              </a:spcBef>
              <a:spcAft>
                <a:spcPts val="0"/>
              </a:spcAft>
              <a:buClr>
                <a:schemeClr val="lt1"/>
              </a:buClr>
              <a:buSzPts val="2400"/>
              <a:buChar char="•"/>
              <a:defRPr sz="2400">
                <a:solidFill>
                  <a:schemeClr val="lt1"/>
                </a:solidFill>
              </a:defRPr>
            </a:lvl4pPr>
            <a:lvl5pPr marL="2286000" lvl="4" indent="-381000" algn="l">
              <a:lnSpc>
                <a:spcPct val="110000"/>
              </a:lnSpc>
              <a:spcBef>
                <a:spcPts val="0"/>
              </a:spcBef>
              <a:spcAft>
                <a:spcPts val="0"/>
              </a:spcAft>
              <a:buClr>
                <a:schemeClr val="lt1"/>
              </a:buClr>
              <a:buSzPts val="2400"/>
              <a:buChar char="–"/>
              <a:defRPr sz="2400">
                <a:solidFill>
                  <a:schemeClr val="lt1"/>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7" name="Google Shape;87;p44"/>
          <p:cNvSpPr txBox="1">
            <a:spLocks noGrp="1"/>
          </p:cNvSpPr>
          <p:nvPr>
            <p:ph type="body" idx="3"/>
          </p:nvPr>
        </p:nvSpPr>
        <p:spPr>
          <a:xfrm>
            <a:off x="2743200" y="6255014"/>
            <a:ext cx="8051800" cy="355272"/>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0"/>
              </a:spcBef>
              <a:spcAft>
                <a:spcPts val="0"/>
              </a:spcAft>
              <a:buClr>
                <a:schemeClr val="lt1"/>
              </a:buClr>
              <a:buSzPts val="800"/>
              <a:buNone/>
              <a:defRPr sz="800">
                <a:solidFill>
                  <a:schemeClr val="lt1"/>
                </a:solidFill>
              </a:defRPr>
            </a:lvl1pPr>
            <a:lvl2pPr marL="914400" lvl="1" indent="-228600" algn="l">
              <a:lnSpc>
                <a:spcPct val="110000"/>
              </a:lnSpc>
              <a:spcBef>
                <a:spcPts val="0"/>
              </a:spcBef>
              <a:spcAft>
                <a:spcPts val="0"/>
              </a:spcAft>
              <a:buClr>
                <a:schemeClr val="dk1"/>
              </a:buClr>
              <a:buSzPts val="1200"/>
              <a:buNone/>
              <a:defRPr sz="1200"/>
            </a:lvl2pPr>
            <a:lvl3pPr marL="1371600" lvl="2" indent="-228600" algn="l">
              <a:lnSpc>
                <a:spcPct val="110000"/>
              </a:lnSpc>
              <a:spcBef>
                <a:spcPts val="0"/>
              </a:spcBef>
              <a:spcAft>
                <a:spcPts val="0"/>
              </a:spcAft>
              <a:buClr>
                <a:schemeClr val="dk1"/>
              </a:buClr>
              <a:buSzPts val="1000"/>
              <a:buNone/>
              <a:defRPr sz="1000"/>
            </a:lvl3pPr>
            <a:lvl4pPr marL="1828800" lvl="3" indent="-228600" algn="l">
              <a:lnSpc>
                <a:spcPct val="110000"/>
              </a:lnSpc>
              <a:spcBef>
                <a:spcPts val="0"/>
              </a:spcBef>
              <a:spcAft>
                <a:spcPts val="0"/>
              </a:spcAft>
              <a:buClr>
                <a:schemeClr val="dk1"/>
              </a:buClr>
              <a:buSzPts val="900"/>
              <a:buNone/>
              <a:defRPr sz="900"/>
            </a:lvl4pPr>
            <a:lvl5pPr marL="2286000" lvl="4" indent="-228600" algn="l">
              <a:lnSpc>
                <a:spcPct val="110000"/>
              </a:lnSpc>
              <a:spcBef>
                <a:spcPts val="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88" name="Google Shape;88;p44"/>
          <p:cNvSpPr txBox="1"/>
          <p:nvPr/>
        </p:nvSpPr>
        <p:spPr>
          <a:xfrm>
            <a:off x="10979151" y="6460625"/>
            <a:ext cx="527049" cy="153888"/>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fld id="{00000000-1234-1234-1234-123412341234}" type="slidenum">
              <a:rPr lang="en-US" sz="1000">
                <a:solidFill>
                  <a:schemeClr val="lt1"/>
                </a:solidFill>
                <a:latin typeface="Arial"/>
                <a:ea typeface="Arial"/>
                <a:cs typeface="Arial"/>
                <a:sym typeface="Arial"/>
              </a:rPr>
              <a:t>‹#›</a:t>
            </a:fld>
            <a:endParaRPr sz="1000">
              <a:solidFill>
                <a:schemeClr val="lt1"/>
              </a:solidFill>
              <a:latin typeface="Arial"/>
              <a:ea typeface="Arial"/>
              <a:cs typeface="Arial"/>
              <a:sym typeface="Arial"/>
            </a:endParaRPr>
          </a:p>
        </p:txBody>
      </p:sp>
      <p:pic>
        <p:nvPicPr>
          <p:cNvPr id="89" name="Google Shape;89;p44"/>
          <p:cNvPicPr preferRelativeResize="0"/>
          <p:nvPr/>
        </p:nvPicPr>
        <p:blipFill rotWithShape="1">
          <a:blip r:embed="rId2">
            <a:alphaModFix/>
          </a:blip>
          <a:srcRect/>
          <a:stretch/>
        </p:blipFill>
        <p:spPr>
          <a:xfrm>
            <a:off x="676656" y="6076883"/>
            <a:ext cx="1445349" cy="533403"/>
          </a:xfrm>
          <a:prstGeom prst="rect">
            <a:avLst/>
          </a:prstGeom>
          <a:noFill/>
          <a:ln>
            <a:noFill/>
          </a:ln>
        </p:spPr>
      </p:pic>
    </p:spTree>
  </p:cSld>
  <p:clrMapOvr>
    <a:masterClrMapping/>
  </p:clrMapOvr>
  <p:extLst>
    <p:ext uri="{DCECCB84-F9BA-43D5-87BE-67443E8EF086}">
      <p15:sldGuideLst xmlns:p15="http://schemas.microsoft.com/office/powerpoint/2012/main">
        <p15:guide id="1" pos="3612">
          <p15:clr>
            <a:srgbClr val="FBAE40"/>
          </p15:clr>
        </p15:guide>
        <p15:guide id="2" pos="4068">
          <p15:clr>
            <a:srgbClr val="FBAE40"/>
          </p15:clr>
        </p15:guide>
        <p15:guide id="3" pos="428">
          <p15:clr>
            <a:srgbClr val="FBAE40"/>
          </p15:clr>
        </p15:guide>
        <p15:guide id="4" pos="7251">
          <p15:clr>
            <a:srgbClr val="FBAE40"/>
          </p15:clr>
        </p15:guide>
        <p15:guide id="5" orient="horz" pos="916">
          <p15:clr>
            <a:srgbClr val="FBAE40"/>
          </p15:clr>
        </p15:guide>
        <p15:guide id="6" orient="horz" pos="304">
          <p15:clr>
            <a:srgbClr val="FBAE40"/>
          </p15:clr>
        </p15:guide>
        <p15:guide id="7" orient="horz" pos="974">
          <p15:clr>
            <a:srgbClr val="FBAE40"/>
          </p15:clr>
        </p15:guide>
        <p15:guide id="8" orient="horz" pos="3792">
          <p15:clr>
            <a:srgbClr val="FBAE40"/>
          </p15:clr>
        </p15:guide>
        <p15:guide id="9" orient="horz" pos="414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90"/>
        <p:cNvGrpSpPr/>
        <p:nvPr/>
      </p:nvGrpSpPr>
      <p:grpSpPr>
        <a:xfrm>
          <a:off x="0" y="0"/>
          <a:ext cx="0" cy="0"/>
          <a:chOff x="0" y="0"/>
          <a:chExt cx="0" cy="0"/>
        </a:xfrm>
      </p:grpSpPr>
      <p:sp>
        <p:nvSpPr>
          <p:cNvPr id="91" name="Google Shape;91;p45"/>
          <p:cNvSpPr txBox="1">
            <a:spLocks noGrp="1"/>
          </p:cNvSpPr>
          <p:nvPr>
            <p:ph type="title"/>
          </p:nvPr>
        </p:nvSpPr>
        <p:spPr>
          <a:xfrm>
            <a:off x="685800" y="486167"/>
            <a:ext cx="10820400" cy="96670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45"/>
          <p:cNvSpPr txBox="1">
            <a:spLocks noGrp="1"/>
          </p:cNvSpPr>
          <p:nvPr>
            <p:ph type="body" idx="1"/>
          </p:nvPr>
        </p:nvSpPr>
        <p:spPr>
          <a:xfrm>
            <a:off x="685800" y="1554480"/>
            <a:ext cx="3149600" cy="4269271"/>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2400"/>
              <a:buNone/>
              <a:defRPr sz="2400"/>
            </a:lvl1pPr>
            <a:lvl2pPr marL="914400" lvl="1" indent="-381000" algn="l">
              <a:lnSpc>
                <a:spcPct val="110000"/>
              </a:lnSpc>
              <a:spcBef>
                <a:spcPts val="0"/>
              </a:spcBef>
              <a:spcAft>
                <a:spcPts val="0"/>
              </a:spcAft>
              <a:buClr>
                <a:schemeClr val="dk1"/>
              </a:buClr>
              <a:buSzPts val="2400"/>
              <a:buChar char="•"/>
              <a:defRPr sz="2400"/>
            </a:lvl2pPr>
            <a:lvl3pPr marL="1371600" lvl="2" indent="-381000" algn="l">
              <a:lnSpc>
                <a:spcPct val="110000"/>
              </a:lnSpc>
              <a:spcBef>
                <a:spcPts val="0"/>
              </a:spcBef>
              <a:spcAft>
                <a:spcPts val="0"/>
              </a:spcAft>
              <a:buClr>
                <a:schemeClr val="dk1"/>
              </a:buClr>
              <a:buSzPts val="2400"/>
              <a:buChar char="–"/>
              <a:defRPr sz="2400"/>
            </a:lvl3pPr>
            <a:lvl4pPr marL="1828800" lvl="3" indent="-381000" algn="l">
              <a:lnSpc>
                <a:spcPct val="110000"/>
              </a:lnSpc>
              <a:spcBef>
                <a:spcPts val="0"/>
              </a:spcBef>
              <a:spcAft>
                <a:spcPts val="0"/>
              </a:spcAft>
              <a:buClr>
                <a:schemeClr val="dk1"/>
              </a:buClr>
              <a:buSzPts val="2400"/>
              <a:buChar char="•"/>
              <a:defRPr sz="2400"/>
            </a:lvl4pPr>
            <a:lvl5pPr marL="2286000" lvl="4" indent="-381000" algn="l">
              <a:lnSpc>
                <a:spcPct val="110000"/>
              </a:lnSpc>
              <a:spcBef>
                <a:spcPts val="0"/>
              </a:spcBef>
              <a:spcAft>
                <a:spcPts val="0"/>
              </a:spcAft>
              <a:buClr>
                <a:schemeClr val="dk1"/>
              </a:buClr>
              <a:buSzPts val="2400"/>
              <a:buChar char="–"/>
              <a:defRPr sz="2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3" name="Google Shape;93;p45"/>
          <p:cNvSpPr txBox="1">
            <a:spLocks noGrp="1"/>
          </p:cNvSpPr>
          <p:nvPr>
            <p:ph type="body" idx="2"/>
          </p:nvPr>
        </p:nvSpPr>
        <p:spPr>
          <a:xfrm>
            <a:off x="4521200" y="1554480"/>
            <a:ext cx="3149600" cy="4269271"/>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2400"/>
              <a:buNone/>
              <a:defRPr sz="2400"/>
            </a:lvl1pPr>
            <a:lvl2pPr marL="914400" lvl="1" indent="-381000" algn="l">
              <a:lnSpc>
                <a:spcPct val="110000"/>
              </a:lnSpc>
              <a:spcBef>
                <a:spcPts val="0"/>
              </a:spcBef>
              <a:spcAft>
                <a:spcPts val="0"/>
              </a:spcAft>
              <a:buClr>
                <a:schemeClr val="dk1"/>
              </a:buClr>
              <a:buSzPts val="2400"/>
              <a:buChar char="•"/>
              <a:defRPr sz="2400"/>
            </a:lvl2pPr>
            <a:lvl3pPr marL="1371600" lvl="2" indent="-381000" algn="l">
              <a:lnSpc>
                <a:spcPct val="110000"/>
              </a:lnSpc>
              <a:spcBef>
                <a:spcPts val="0"/>
              </a:spcBef>
              <a:spcAft>
                <a:spcPts val="0"/>
              </a:spcAft>
              <a:buClr>
                <a:schemeClr val="dk1"/>
              </a:buClr>
              <a:buSzPts val="2400"/>
              <a:buChar char="–"/>
              <a:defRPr sz="2400"/>
            </a:lvl3pPr>
            <a:lvl4pPr marL="1828800" lvl="3" indent="-381000" algn="l">
              <a:lnSpc>
                <a:spcPct val="110000"/>
              </a:lnSpc>
              <a:spcBef>
                <a:spcPts val="0"/>
              </a:spcBef>
              <a:spcAft>
                <a:spcPts val="0"/>
              </a:spcAft>
              <a:buClr>
                <a:schemeClr val="dk1"/>
              </a:buClr>
              <a:buSzPts val="2400"/>
              <a:buChar char="•"/>
              <a:defRPr sz="2400"/>
            </a:lvl4pPr>
            <a:lvl5pPr marL="2286000" lvl="4" indent="-381000" algn="l">
              <a:lnSpc>
                <a:spcPct val="110000"/>
              </a:lnSpc>
              <a:spcBef>
                <a:spcPts val="0"/>
              </a:spcBef>
              <a:spcAft>
                <a:spcPts val="0"/>
              </a:spcAft>
              <a:buClr>
                <a:schemeClr val="dk1"/>
              </a:buClr>
              <a:buSzPts val="2400"/>
              <a:buChar char="–"/>
              <a:defRPr sz="2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4" name="Google Shape;94;p45"/>
          <p:cNvSpPr txBox="1">
            <a:spLocks noGrp="1"/>
          </p:cNvSpPr>
          <p:nvPr>
            <p:ph type="body" idx="3"/>
          </p:nvPr>
        </p:nvSpPr>
        <p:spPr>
          <a:xfrm>
            <a:off x="8356600" y="1554480"/>
            <a:ext cx="3149600" cy="4269271"/>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2400"/>
              <a:buNone/>
              <a:defRPr sz="2400"/>
            </a:lvl1pPr>
            <a:lvl2pPr marL="914400" lvl="1" indent="-381000" algn="l">
              <a:lnSpc>
                <a:spcPct val="110000"/>
              </a:lnSpc>
              <a:spcBef>
                <a:spcPts val="0"/>
              </a:spcBef>
              <a:spcAft>
                <a:spcPts val="0"/>
              </a:spcAft>
              <a:buClr>
                <a:schemeClr val="dk1"/>
              </a:buClr>
              <a:buSzPts val="2400"/>
              <a:buChar char="•"/>
              <a:defRPr sz="2400"/>
            </a:lvl2pPr>
            <a:lvl3pPr marL="1371600" lvl="2" indent="-381000" algn="l">
              <a:lnSpc>
                <a:spcPct val="110000"/>
              </a:lnSpc>
              <a:spcBef>
                <a:spcPts val="0"/>
              </a:spcBef>
              <a:spcAft>
                <a:spcPts val="0"/>
              </a:spcAft>
              <a:buClr>
                <a:schemeClr val="dk1"/>
              </a:buClr>
              <a:buSzPts val="2400"/>
              <a:buChar char="–"/>
              <a:defRPr sz="2400"/>
            </a:lvl3pPr>
            <a:lvl4pPr marL="1828800" lvl="3" indent="-381000" algn="l">
              <a:lnSpc>
                <a:spcPct val="110000"/>
              </a:lnSpc>
              <a:spcBef>
                <a:spcPts val="0"/>
              </a:spcBef>
              <a:spcAft>
                <a:spcPts val="0"/>
              </a:spcAft>
              <a:buClr>
                <a:schemeClr val="dk1"/>
              </a:buClr>
              <a:buSzPts val="2400"/>
              <a:buChar char="•"/>
              <a:defRPr sz="2400"/>
            </a:lvl4pPr>
            <a:lvl5pPr marL="2286000" lvl="4" indent="-381000" algn="l">
              <a:lnSpc>
                <a:spcPct val="110000"/>
              </a:lnSpc>
              <a:spcBef>
                <a:spcPts val="0"/>
              </a:spcBef>
              <a:spcAft>
                <a:spcPts val="0"/>
              </a:spcAft>
              <a:buClr>
                <a:schemeClr val="dk1"/>
              </a:buClr>
              <a:buSzPts val="2400"/>
              <a:buChar char="–"/>
              <a:defRPr sz="2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5" name="Google Shape;95;p45"/>
          <p:cNvSpPr txBox="1">
            <a:spLocks noGrp="1"/>
          </p:cNvSpPr>
          <p:nvPr>
            <p:ph type="body" idx="4"/>
          </p:nvPr>
        </p:nvSpPr>
        <p:spPr>
          <a:xfrm>
            <a:off x="2743200" y="6255014"/>
            <a:ext cx="8051800" cy="355272"/>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0"/>
              </a:spcBef>
              <a:spcAft>
                <a:spcPts val="0"/>
              </a:spcAft>
              <a:buClr>
                <a:schemeClr val="dk1"/>
              </a:buClr>
              <a:buSzPts val="800"/>
              <a:buNone/>
              <a:defRPr sz="800">
                <a:solidFill>
                  <a:schemeClr val="dk1"/>
                </a:solidFill>
              </a:defRPr>
            </a:lvl1pPr>
            <a:lvl2pPr marL="914400" lvl="1" indent="-228600" algn="l">
              <a:lnSpc>
                <a:spcPct val="110000"/>
              </a:lnSpc>
              <a:spcBef>
                <a:spcPts val="0"/>
              </a:spcBef>
              <a:spcAft>
                <a:spcPts val="0"/>
              </a:spcAft>
              <a:buClr>
                <a:schemeClr val="dk1"/>
              </a:buClr>
              <a:buSzPts val="1200"/>
              <a:buNone/>
              <a:defRPr sz="1200"/>
            </a:lvl2pPr>
            <a:lvl3pPr marL="1371600" lvl="2" indent="-228600" algn="l">
              <a:lnSpc>
                <a:spcPct val="110000"/>
              </a:lnSpc>
              <a:spcBef>
                <a:spcPts val="0"/>
              </a:spcBef>
              <a:spcAft>
                <a:spcPts val="0"/>
              </a:spcAft>
              <a:buClr>
                <a:schemeClr val="dk1"/>
              </a:buClr>
              <a:buSzPts val="1000"/>
              <a:buNone/>
              <a:defRPr sz="1000"/>
            </a:lvl3pPr>
            <a:lvl4pPr marL="1828800" lvl="3" indent="-228600" algn="l">
              <a:lnSpc>
                <a:spcPct val="110000"/>
              </a:lnSpc>
              <a:spcBef>
                <a:spcPts val="0"/>
              </a:spcBef>
              <a:spcAft>
                <a:spcPts val="0"/>
              </a:spcAft>
              <a:buClr>
                <a:schemeClr val="dk1"/>
              </a:buClr>
              <a:buSzPts val="900"/>
              <a:buNone/>
              <a:defRPr sz="900"/>
            </a:lvl4pPr>
            <a:lvl5pPr marL="2286000" lvl="4" indent="-228600" algn="l">
              <a:lnSpc>
                <a:spcPct val="110000"/>
              </a:lnSpc>
              <a:spcBef>
                <a:spcPts val="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extLst>
    <p:ext uri="{DCECCB84-F9BA-43D5-87BE-67443E8EF086}">
      <p15:sldGuideLst xmlns:p15="http://schemas.microsoft.com/office/powerpoint/2012/main">
        <p15:guide id="1" pos="2416">
          <p15:clr>
            <a:srgbClr val="FBAE40"/>
          </p15:clr>
        </p15:guide>
        <p15:guide id="2" pos="2846">
          <p15:clr>
            <a:srgbClr val="FBAE40"/>
          </p15:clr>
        </p15:guide>
        <p15:guide id="3" pos="4834">
          <p15:clr>
            <a:srgbClr val="FBAE40"/>
          </p15:clr>
        </p15:guide>
        <p15:guide id="4" pos="5262">
          <p15:clr>
            <a:srgbClr val="FBAE40"/>
          </p15:clr>
        </p15:guide>
        <p15:guide id="5" pos="428">
          <p15:clr>
            <a:srgbClr val="FBAE40"/>
          </p15:clr>
        </p15:guide>
        <p15:guide id="6" pos="7251">
          <p15:clr>
            <a:srgbClr val="FBAE40"/>
          </p15:clr>
        </p15:guide>
        <p15:guide id="7" orient="horz" pos="306">
          <p15:clr>
            <a:srgbClr val="FBAE40"/>
          </p15:clr>
        </p15:guide>
        <p15:guide id="8" orient="horz" pos="916">
          <p15:clr>
            <a:srgbClr val="FBAE40"/>
          </p15:clr>
        </p15:guide>
        <p15:guide id="9" orient="horz" pos="974">
          <p15:clr>
            <a:srgbClr val="FBAE40"/>
          </p15:clr>
        </p15:guide>
        <p15:guide id="10" orient="horz" pos="3792">
          <p15:clr>
            <a:srgbClr val="FBAE40"/>
          </p15:clr>
        </p15:guide>
        <p15:guide id="11" orient="horz" pos="414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hree content">
  <p:cSld name="1_Three content">
    <p:spTree>
      <p:nvGrpSpPr>
        <p:cNvPr id="1" name="Shape 96"/>
        <p:cNvGrpSpPr/>
        <p:nvPr/>
      </p:nvGrpSpPr>
      <p:grpSpPr>
        <a:xfrm>
          <a:off x="0" y="0"/>
          <a:ext cx="0" cy="0"/>
          <a:chOff x="0" y="0"/>
          <a:chExt cx="0" cy="0"/>
        </a:xfrm>
      </p:grpSpPr>
      <p:sp>
        <p:nvSpPr>
          <p:cNvPr id="97" name="Google Shape;97;p46"/>
          <p:cNvSpPr txBox="1">
            <a:spLocks noGrp="1"/>
          </p:cNvSpPr>
          <p:nvPr>
            <p:ph type="title"/>
          </p:nvPr>
        </p:nvSpPr>
        <p:spPr>
          <a:xfrm>
            <a:off x="685800" y="486167"/>
            <a:ext cx="10820400" cy="96670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2"/>
              </a:buClr>
              <a:buSzPts val="3400"/>
              <a:buFont typeface="Arial"/>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46"/>
          <p:cNvSpPr txBox="1">
            <a:spLocks noGrp="1"/>
          </p:cNvSpPr>
          <p:nvPr>
            <p:ph type="body" idx="1"/>
          </p:nvPr>
        </p:nvSpPr>
        <p:spPr>
          <a:xfrm>
            <a:off x="685800" y="1554480"/>
            <a:ext cx="3149600" cy="4242638"/>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2400"/>
              <a:buNone/>
              <a:defRPr sz="2400"/>
            </a:lvl1pPr>
            <a:lvl2pPr marL="914400" lvl="1" indent="-381000" algn="l">
              <a:lnSpc>
                <a:spcPct val="110000"/>
              </a:lnSpc>
              <a:spcBef>
                <a:spcPts val="0"/>
              </a:spcBef>
              <a:spcAft>
                <a:spcPts val="0"/>
              </a:spcAft>
              <a:buClr>
                <a:schemeClr val="dk1"/>
              </a:buClr>
              <a:buSzPts val="2400"/>
              <a:buChar char="•"/>
              <a:defRPr sz="2400"/>
            </a:lvl2pPr>
            <a:lvl3pPr marL="1371600" lvl="2" indent="-381000" algn="l">
              <a:lnSpc>
                <a:spcPct val="110000"/>
              </a:lnSpc>
              <a:spcBef>
                <a:spcPts val="0"/>
              </a:spcBef>
              <a:spcAft>
                <a:spcPts val="0"/>
              </a:spcAft>
              <a:buClr>
                <a:schemeClr val="dk1"/>
              </a:buClr>
              <a:buSzPts val="2400"/>
              <a:buChar char="–"/>
              <a:defRPr sz="2400"/>
            </a:lvl3pPr>
            <a:lvl4pPr marL="1828800" lvl="3" indent="-381000" algn="l">
              <a:lnSpc>
                <a:spcPct val="110000"/>
              </a:lnSpc>
              <a:spcBef>
                <a:spcPts val="0"/>
              </a:spcBef>
              <a:spcAft>
                <a:spcPts val="0"/>
              </a:spcAft>
              <a:buClr>
                <a:schemeClr val="dk1"/>
              </a:buClr>
              <a:buSzPts val="2400"/>
              <a:buChar char="•"/>
              <a:defRPr sz="2400"/>
            </a:lvl4pPr>
            <a:lvl5pPr marL="2286000" lvl="4" indent="-381000" algn="l">
              <a:lnSpc>
                <a:spcPct val="110000"/>
              </a:lnSpc>
              <a:spcBef>
                <a:spcPts val="0"/>
              </a:spcBef>
              <a:spcAft>
                <a:spcPts val="0"/>
              </a:spcAft>
              <a:buClr>
                <a:schemeClr val="dk1"/>
              </a:buClr>
              <a:buSzPts val="2400"/>
              <a:buChar char="–"/>
              <a:defRPr sz="2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9" name="Google Shape;99;p46"/>
          <p:cNvSpPr txBox="1">
            <a:spLocks noGrp="1"/>
          </p:cNvSpPr>
          <p:nvPr>
            <p:ph type="body" idx="2"/>
          </p:nvPr>
        </p:nvSpPr>
        <p:spPr>
          <a:xfrm>
            <a:off x="4521200" y="1554480"/>
            <a:ext cx="3149600" cy="4242638"/>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2400"/>
              <a:buNone/>
              <a:defRPr sz="2400"/>
            </a:lvl1pPr>
            <a:lvl2pPr marL="914400" lvl="1" indent="-381000" algn="l">
              <a:lnSpc>
                <a:spcPct val="110000"/>
              </a:lnSpc>
              <a:spcBef>
                <a:spcPts val="0"/>
              </a:spcBef>
              <a:spcAft>
                <a:spcPts val="0"/>
              </a:spcAft>
              <a:buClr>
                <a:schemeClr val="dk1"/>
              </a:buClr>
              <a:buSzPts val="2400"/>
              <a:buChar char="•"/>
              <a:defRPr sz="2400"/>
            </a:lvl2pPr>
            <a:lvl3pPr marL="1371600" lvl="2" indent="-381000" algn="l">
              <a:lnSpc>
                <a:spcPct val="110000"/>
              </a:lnSpc>
              <a:spcBef>
                <a:spcPts val="0"/>
              </a:spcBef>
              <a:spcAft>
                <a:spcPts val="0"/>
              </a:spcAft>
              <a:buClr>
                <a:schemeClr val="dk1"/>
              </a:buClr>
              <a:buSzPts val="2400"/>
              <a:buChar char="–"/>
              <a:defRPr sz="2400"/>
            </a:lvl3pPr>
            <a:lvl4pPr marL="1828800" lvl="3" indent="-381000" algn="l">
              <a:lnSpc>
                <a:spcPct val="110000"/>
              </a:lnSpc>
              <a:spcBef>
                <a:spcPts val="0"/>
              </a:spcBef>
              <a:spcAft>
                <a:spcPts val="0"/>
              </a:spcAft>
              <a:buClr>
                <a:schemeClr val="dk1"/>
              </a:buClr>
              <a:buSzPts val="2400"/>
              <a:buChar char="•"/>
              <a:defRPr sz="2400"/>
            </a:lvl4pPr>
            <a:lvl5pPr marL="2286000" lvl="4" indent="-381000" algn="l">
              <a:lnSpc>
                <a:spcPct val="110000"/>
              </a:lnSpc>
              <a:spcBef>
                <a:spcPts val="0"/>
              </a:spcBef>
              <a:spcAft>
                <a:spcPts val="0"/>
              </a:spcAft>
              <a:buClr>
                <a:schemeClr val="dk1"/>
              </a:buClr>
              <a:buSzPts val="2400"/>
              <a:buChar char="–"/>
              <a:defRPr sz="2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00" name="Google Shape;100;p46"/>
          <p:cNvSpPr txBox="1">
            <a:spLocks noGrp="1"/>
          </p:cNvSpPr>
          <p:nvPr>
            <p:ph type="body" idx="3"/>
          </p:nvPr>
        </p:nvSpPr>
        <p:spPr>
          <a:xfrm>
            <a:off x="8356600" y="1554480"/>
            <a:ext cx="3149600" cy="4242638"/>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2400"/>
              <a:buNone/>
              <a:defRPr sz="2400"/>
            </a:lvl1pPr>
            <a:lvl2pPr marL="914400" lvl="1" indent="-381000" algn="l">
              <a:lnSpc>
                <a:spcPct val="110000"/>
              </a:lnSpc>
              <a:spcBef>
                <a:spcPts val="0"/>
              </a:spcBef>
              <a:spcAft>
                <a:spcPts val="0"/>
              </a:spcAft>
              <a:buClr>
                <a:schemeClr val="dk1"/>
              </a:buClr>
              <a:buSzPts val="2400"/>
              <a:buChar char="•"/>
              <a:defRPr sz="2400"/>
            </a:lvl2pPr>
            <a:lvl3pPr marL="1371600" lvl="2" indent="-381000" algn="l">
              <a:lnSpc>
                <a:spcPct val="110000"/>
              </a:lnSpc>
              <a:spcBef>
                <a:spcPts val="0"/>
              </a:spcBef>
              <a:spcAft>
                <a:spcPts val="0"/>
              </a:spcAft>
              <a:buClr>
                <a:schemeClr val="dk1"/>
              </a:buClr>
              <a:buSzPts val="2400"/>
              <a:buChar char="–"/>
              <a:defRPr sz="2400"/>
            </a:lvl3pPr>
            <a:lvl4pPr marL="1828800" lvl="3" indent="-381000" algn="l">
              <a:lnSpc>
                <a:spcPct val="110000"/>
              </a:lnSpc>
              <a:spcBef>
                <a:spcPts val="0"/>
              </a:spcBef>
              <a:spcAft>
                <a:spcPts val="0"/>
              </a:spcAft>
              <a:buClr>
                <a:schemeClr val="dk1"/>
              </a:buClr>
              <a:buSzPts val="2400"/>
              <a:buChar char="•"/>
              <a:defRPr sz="2400"/>
            </a:lvl4pPr>
            <a:lvl5pPr marL="2286000" lvl="4" indent="-381000" algn="l">
              <a:lnSpc>
                <a:spcPct val="110000"/>
              </a:lnSpc>
              <a:spcBef>
                <a:spcPts val="0"/>
              </a:spcBef>
              <a:spcAft>
                <a:spcPts val="0"/>
              </a:spcAft>
              <a:buClr>
                <a:schemeClr val="dk1"/>
              </a:buClr>
              <a:buSzPts val="2400"/>
              <a:buChar char="–"/>
              <a:defRPr sz="2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01" name="Google Shape;101;p46"/>
          <p:cNvSpPr txBox="1">
            <a:spLocks noGrp="1"/>
          </p:cNvSpPr>
          <p:nvPr>
            <p:ph type="body" idx="4"/>
          </p:nvPr>
        </p:nvSpPr>
        <p:spPr>
          <a:xfrm>
            <a:off x="2743200" y="6255014"/>
            <a:ext cx="8051800" cy="355272"/>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0"/>
              </a:spcBef>
              <a:spcAft>
                <a:spcPts val="0"/>
              </a:spcAft>
              <a:buClr>
                <a:schemeClr val="dk1"/>
              </a:buClr>
              <a:buSzPts val="800"/>
              <a:buNone/>
              <a:defRPr sz="800">
                <a:solidFill>
                  <a:schemeClr val="dk1"/>
                </a:solidFill>
              </a:defRPr>
            </a:lvl1pPr>
            <a:lvl2pPr marL="914400" lvl="1" indent="-228600" algn="l">
              <a:lnSpc>
                <a:spcPct val="110000"/>
              </a:lnSpc>
              <a:spcBef>
                <a:spcPts val="0"/>
              </a:spcBef>
              <a:spcAft>
                <a:spcPts val="0"/>
              </a:spcAft>
              <a:buClr>
                <a:schemeClr val="dk1"/>
              </a:buClr>
              <a:buSzPts val="1200"/>
              <a:buNone/>
              <a:defRPr sz="1200"/>
            </a:lvl2pPr>
            <a:lvl3pPr marL="1371600" lvl="2" indent="-228600" algn="l">
              <a:lnSpc>
                <a:spcPct val="110000"/>
              </a:lnSpc>
              <a:spcBef>
                <a:spcPts val="0"/>
              </a:spcBef>
              <a:spcAft>
                <a:spcPts val="0"/>
              </a:spcAft>
              <a:buClr>
                <a:schemeClr val="dk1"/>
              </a:buClr>
              <a:buSzPts val="1000"/>
              <a:buNone/>
              <a:defRPr sz="1000"/>
            </a:lvl3pPr>
            <a:lvl4pPr marL="1828800" lvl="3" indent="-228600" algn="l">
              <a:lnSpc>
                <a:spcPct val="110000"/>
              </a:lnSpc>
              <a:spcBef>
                <a:spcPts val="0"/>
              </a:spcBef>
              <a:spcAft>
                <a:spcPts val="0"/>
              </a:spcAft>
              <a:buClr>
                <a:schemeClr val="dk1"/>
              </a:buClr>
              <a:buSzPts val="900"/>
              <a:buNone/>
              <a:defRPr sz="900"/>
            </a:lvl4pPr>
            <a:lvl5pPr marL="2286000" lvl="4" indent="-228600" algn="l">
              <a:lnSpc>
                <a:spcPct val="110000"/>
              </a:lnSpc>
              <a:spcBef>
                <a:spcPts val="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extLst>
    <p:ext uri="{DCECCB84-F9BA-43D5-87BE-67443E8EF086}">
      <p15:sldGuideLst xmlns:p15="http://schemas.microsoft.com/office/powerpoint/2012/main">
        <p15:guide id="1" pos="2416">
          <p15:clr>
            <a:srgbClr val="FBAE40"/>
          </p15:clr>
        </p15:guide>
        <p15:guide id="2" pos="2846">
          <p15:clr>
            <a:srgbClr val="FBAE40"/>
          </p15:clr>
        </p15:guide>
        <p15:guide id="3" pos="4834">
          <p15:clr>
            <a:srgbClr val="FBAE40"/>
          </p15:clr>
        </p15:guide>
        <p15:guide id="4" pos="5262">
          <p15:clr>
            <a:srgbClr val="FBAE40"/>
          </p15:clr>
        </p15:guide>
        <p15:guide id="5" pos="428">
          <p15:clr>
            <a:srgbClr val="FBAE40"/>
          </p15:clr>
        </p15:guide>
        <p15:guide id="6" pos="7251">
          <p15:clr>
            <a:srgbClr val="FBAE40"/>
          </p15:clr>
        </p15:guide>
        <p15:guide id="7" orient="horz" pos="306">
          <p15:clr>
            <a:srgbClr val="FBAE40"/>
          </p15:clr>
        </p15:guide>
        <p15:guide id="8" orient="horz" pos="916">
          <p15:clr>
            <a:srgbClr val="FBAE40"/>
          </p15:clr>
        </p15:guide>
        <p15:guide id="9" orient="horz" pos="974">
          <p15:clr>
            <a:srgbClr val="FBAE40"/>
          </p15:clr>
        </p15:guide>
        <p15:guide id="10" orient="horz" pos="3792">
          <p15:clr>
            <a:srgbClr val="FBAE40"/>
          </p15:clr>
        </p15:guide>
        <p15:guide id="11" orient="horz" pos="414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hree content blue">
  <p:cSld name="Three content blue">
    <p:bg>
      <p:bgPr>
        <a:solidFill>
          <a:schemeClr val="dk2"/>
        </a:solidFill>
        <a:effectLst/>
      </p:bgPr>
    </p:bg>
    <p:spTree>
      <p:nvGrpSpPr>
        <p:cNvPr id="1" name="Shape 102"/>
        <p:cNvGrpSpPr/>
        <p:nvPr/>
      </p:nvGrpSpPr>
      <p:grpSpPr>
        <a:xfrm>
          <a:off x="0" y="0"/>
          <a:ext cx="0" cy="0"/>
          <a:chOff x="0" y="0"/>
          <a:chExt cx="0" cy="0"/>
        </a:xfrm>
      </p:grpSpPr>
      <p:sp>
        <p:nvSpPr>
          <p:cNvPr id="103" name="Google Shape;103;p47"/>
          <p:cNvSpPr txBox="1">
            <a:spLocks noGrp="1"/>
          </p:cNvSpPr>
          <p:nvPr>
            <p:ph type="title"/>
          </p:nvPr>
        </p:nvSpPr>
        <p:spPr>
          <a:xfrm>
            <a:off x="685800" y="486167"/>
            <a:ext cx="10820400" cy="96670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47"/>
          <p:cNvSpPr txBox="1">
            <a:spLocks noGrp="1"/>
          </p:cNvSpPr>
          <p:nvPr>
            <p:ph type="body" idx="1"/>
          </p:nvPr>
        </p:nvSpPr>
        <p:spPr>
          <a:xfrm>
            <a:off x="685800" y="1554479"/>
            <a:ext cx="3149600" cy="4260395"/>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lt1"/>
              </a:buClr>
              <a:buSzPts val="2400"/>
              <a:buNone/>
              <a:defRPr sz="2400">
                <a:solidFill>
                  <a:schemeClr val="lt1"/>
                </a:solidFill>
              </a:defRPr>
            </a:lvl1pPr>
            <a:lvl2pPr marL="914400" lvl="1" indent="-381000" algn="l">
              <a:lnSpc>
                <a:spcPct val="110000"/>
              </a:lnSpc>
              <a:spcBef>
                <a:spcPts val="0"/>
              </a:spcBef>
              <a:spcAft>
                <a:spcPts val="0"/>
              </a:spcAft>
              <a:buClr>
                <a:schemeClr val="lt1"/>
              </a:buClr>
              <a:buSzPts val="2400"/>
              <a:buChar char="•"/>
              <a:defRPr sz="2400">
                <a:solidFill>
                  <a:schemeClr val="lt1"/>
                </a:solidFill>
              </a:defRPr>
            </a:lvl2pPr>
            <a:lvl3pPr marL="1371600" lvl="2" indent="-381000" algn="l">
              <a:lnSpc>
                <a:spcPct val="110000"/>
              </a:lnSpc>
              <a:spcBef>
                <a:spcPts val="0"/>
              </a:spcBef>
              <a:spcAft>
                <a:spcPts val="0"/>
              </a:spcAft>
              <a:buClr>
                <a:schemeClr val="lt1"/>
              </a:buClr>
              <a:buSzPts val="2400"/>
              <a:buChar char="–"/>
              <a:defRPr sz="2400">
                <a:solidFill>
                  <a:schemeClr val="lt1"/>
                </a:solidFill>
              </a:defRPr>
            </a:lvl3pPr>
            <a:lvl4pPr marL="1828800" lvl="3" indent="-381000" algn="l">
              <a:lnSpc>
                <a:spcPct val="110000"/>
              </a:lnSpc>
              <a:spcBef>
                <a:spcPts val="0"/>
              </a:spcBef>
              <a:spcAft>
                <a:spcPts val="0"/>
              </a:spcAft>
              <a:buClr>
                <a:schemeClr val="lt1"/>
              </a:buClr>
              <a:buSzPts val="2400"/>
              <a:buChar char="•"/>
              <a:defRPr sz="2400">
                <a:solidFill>
                  <a:schemeClr val="lt1"/>
                </a:solidFill>
              </a:defRPr>
            </a:lvl4pPr>
            <a:lvl5pPr marL="2286000" lvl="4" indent="-381000" algn="l">
              <a:lnSpc>
                <a:spcPct val="110000"/>
              </a:lnSpc>
              <a:spcBef>
                <a:spcPts val="0"/>
              </a:spcBef>
              <a:spcAft>
                <a:spcPts val="0"/>
              </a:spcAft>
              <a:buClr>
                <a:schemeClr val="lt1"/>
              </a:buClr>
              <a:buSzPts val="2400"/>
              <a:buChar char="–"/>
              <a:defRPr sz="2400">
                <a:solidFill>
                  <a:schemeClr val="lt1"/>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05" name="Google Shape;105;p47"/>
          <p:cNvSpPr txBox="1">
            <a:spLocks noGrp="1"/>
          </p:cNvSpPr>
          <p:nvPr>
            <p:ph type="body" idx="2"/>
          </p:nvPr>
        </p:nvSpPr>
        <p:spPr>
          <a:xfrm>
            <a:off x="4521200" y="1554479"/>
            <a:ext cx="3149600" cy="4260395"/>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lt1"/>
              </a:buClr>
              <a:buSzPts val="2400"/>
              <a:buNone/>
              <a:defRPr sz="2400">
                <a:solidFill>
                  <a:schemeClr val="lt1"/>
                </a:solidFill>
              </a:defRPr>
            </a:lvl1pPr>
            <a:lvl2pPr marL="914400" lvl="1" indent="-381000" algn="l">
              <a:lnSpc>
                <a:spcPct val="110000"/>
              </a:lnSpc>
              <a:spcBef>
                <a:spcPts val="0"/>
              </a:spcBef>
              <a:spcAft>
                <a:spcPts val="0"/>
              </a:spcAft>
              <a:buClr>
                <a:schemeClr val="lt1"/>
              </a:buClr>
              <a:buSzPts val="2400"/>
              <a:buChar char="•"/>
              <a:defRPr sz="2400">
                <a:solidFill>
                  <a:schemeClr val="lt1"/>
                </a:solidFill>
              </a:defRPr>
            </a:lvl2pPr>
            <a:lvl3pPr marL="1371600" lvl="2" indent="-381000" algn="l">
              <a:lnSpc>
                <a:spcPct val="110000"/>
              </a:lnSpc>
              <a:spcBef>
                <a:spcPts val="0"/>
              </a:spcBef>
              <a:spcAft>
                <a:spcPts val="0"/>
              </a:spcAft>
              <a:buClr>
                <a:schemeClr val="lt1"/>
              </a:buClr>
              <a:buSzPts val="2400"/>
              <a:buChar char="–"/>
              <a:defRPr sz="2400">
                <a:solidFill>
                  <a:schemeClr val="lt1"/>
                </a:solidFill>
              </a:defRPr>
            </a:lvl3pPr>
            <a:lvl4pPr marL="1828800" lvl="3" indent="-381000" algn="l">
              <a:lnSpc>
                <a:spcPct val="110000"/>
              </a:lnSpc>
              <a:spcBef>
                <a:spcPts val="0"/>
              </a:spcBef>
              <a:spcAft>
                <a:spcPts val="0"/>
              </a:spcAft>
              <a:buClr>
                <a:schemeClr val="lt1"/>
              </a:buClr>
              <a:buSzPts val="2400"/>
              <a:buChar char="•"/>
              <a:defRPr sz="2400">
                <a:solidFill>
                  <a:schemeClr val="lt1"/>
                </a:solidFill>
              </a:defRPr>
            </a:lvl4pPr>
            <a:lvl5pPr marL="2286000" lvl="4" indent="-381000" algn="l">
              <a:lnSpc>
                <a:spcPct val="110000"/>
              </a:lnSpc>
              <a:spcBef>
                <a:spcPts val="0"/>
              </a:spcBef>
              <a:spcAft>
                <a:spcPts val="0"/>
              </a:spcAft>
              <a:buClr>
                <a:schemeClr val="lt1"/>
              </a:buClr>
              <a:buSzPts val="2400"/>
              <a:buChar char="–"/>
              <a:defRPr sz="2400">
                <a:solidFill>
                  <a:schemeClr val="lt1"/>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06" name="Google Shape;106;p47"/>
          <p:cNvSpPr txBox="1">
            <a:spLocks noGrp="1"/>
          </p:cNvSpPr>
          <p:nvPr>
            <p:ph type="body" idx="3"/>
          </p:nvPr>
        </p:nvSpPr>
        <p:spPr>
          <a:xfrm>
            <a:off x="8356600" y="1554479"/>
            <a:ext cx="3149600" cy="4260395"/>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lt1"/>
              </a:buClr>
              <a:buSzPts val="2400"/>
              <a:buNone/>
              <a:defRPr sz="2400">
                <a:solidFill>
                  <a:schemeClr val="lt1"/>
                </a:solidFill>
              </a:defRPr>
            </a:lvl1pPr>
            <a:lvl2pPr marL="914400" lvl="1" indent="-381000" algn="l">
              <a:lnSpc>
                <a:spcPct val="110000"/>
              </a:lnSpc>
              <a:spcBef>
                <a:spcPts val="0"/>
              </a:spcBef>
              <a:spcAft>
                <a:spcPts val="0"/>
              </a:spcAft>
              <a:buClr>
                <a:schemeClr val="lt1"/>
              </a:buClr>
              <a:buSzPts val="2400"/>
              <a:buChar char="•"/>
              <a:defRPr sz="2400">
                <a:solidFill>
                  <a:schemeClr val="lt1"/>
                </a:solidFill>
              </a:defRPr>
            </a:lvl2pPr>
            <a:lvl3pPr marL="1371600" lvl="2" indent="-381000" algn="l">
              <a:lnSpc>
                <a:spcPct val="110000"/>
              </a:lnSpc>
              <a:spcBef>
                <a:spcPts val="0"/>
              </a:spcBef>
              <a:spcAft>
                <a:spcPts val="0"/>
              </a:spcAft>
              <a:buClr>
                <a:schemeClr val="lt1"/>
              </a:buClr>
              <a:buSzPts val="2400"/>
              <a:buChar char="–"/>
              <a:defRPr sz="2400">
                <a:solidFill>
                  <a:schemeClr val="lt1"/>
                </a:solidFill>
              </a:defRPr>
            </a:lvl3pPr>
            <a:lvl4pPr marL="1828800" lvl="3" indent="-381000" algn="l">
              <a:lnSpc>
                <a:spcPct val="110000"/>
              </a:lnSpc>
              <a:spcBef>
                <a:spcPts val="0"/>
              </a:spcBef>
              <a:spcAft>
                <a:spcPts val="0"/>
              </a:spcAft>
              <a:buClr>
                <a:schemeClr val="lt1"/>
              </a:buClr>
              <a:buSzPts val="2400"/>
              <a:buChar char="•"/>
              <a:defRPr sz="2400">
                <a:solidFill>
                  <a:schemeClr val="lt1"/>
                </a:solidFill>
              </a:defRPr>
            </a:lvl4pPr>
            <a:lvl5pPr marL="2286000" lvl="4" indent="-381000" algn="l">
              <a:lnSpc>
                <a:spcPct val="110000"/>
              </a:lnSpc>
              <a:spcBef>
                <a:spcPts val="0"/>
              </a:spcBef>
              <a:spcAft>
                <a:spcPts val="0"/>
              </a:spcAft>
              <a:buClr>
                <a:schemeClr val="lt1"/>
              </a:buClr>
              <a:buSzPts val="2400"/>
              <a:buChar char="–"/>
              <a:defRPr sz="2400">
                <a:solidFill>
                  <a:schemeClr val="lt1"/>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07" name="Google Shape;107;p47"/>
          <p:cNvSpPr txBox="1">
            <a:spLocks noGrp="1"/>
          </p:cNvSpPr>
          <p:nvPr>
            <p:ph type="body" idx="4"/>
          </p:nvPr>
        </p:nvSpPr>
        <p:spPr>
          <a:xfrm>
            <a:off x="2743200" y="6255014"/>
            <a:ext cx="8051800" cy="355272"/>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0"/>
              </a:spcBef>
              <a:spcAft>
                <a:spcPts val="0"/>
              </a:spcAft>
              <a:buClr>
                <a:schemeClr val="lt1"/>
              </a:buClr>
              <a:buSzPts val="800"/>
              <a:buNone/>
              <a:defRPr sz="800">
                <a:solidFill>
                  <a:schemeClr val="lt1"/>
                </a:solidFill>
              </a:defRPr>
            </a:lvl1pPr>
            <a:lvl2pPr marL="914400" lvl="1" indent="-228600" algn="l">
              <a:lnSpc>
                <a:spcPct val="110000"/>
              </a:lnSpc>
              <a:spcBef>
                <a:spcPts val="0"/>
              </a:spcBef>
              <a:spcAft>
                <a:spcPts val="0"/>
              </a:spcAft>
              <a:buClr>
                <a:schemeClr val="dk1"/>
              </a:buClr>
              <a:buSzPts val="1200"/>
              <a:buNone/>
              <a:defRPr sz="1200"/>
            </a:lvl2pPr>
            <a:lvl3pPr marL="1371600" lvl="2" indent="-228600" algn="l">
              <a:lnSpc>
                <a:spcPct val="110000"/>
              </a:lnSpc>
              <a:spcBef>
                <a:spcPts val="0"/>
              </a:spcBef>
              <a:spcAft>
                <a:spcPts val="0"/>
              </a:spcAft>
              <a:buClr>
                <a:schemeClr val="dk1"/>
              </a:buClr>
              <a:buSzPts val="1000"/>
              <a:buNone/>
              <a:defRPr sz="1000"/>
            </a:lvl3pPr>
            <a:lvl4pPr marL="1828800" lvl="3" indent="-228600" algn="l">
              <a:lnSpc>
                <a:spcPct val="110000"/>
              </a:lnSpc>
              <a:spcBef>
                <a:spcPts val="0"/>
              </a:spcBef>
              <a:spcAft>
                <a:spcPts val="0"/>
              </a:spcAft>
              <a:buClr>
                <a:schemeClr val="dk1"/>
              </a:buClr>
              <a:buSzPts val="900"/>
              <a:buNone/>
              <a:defRPr sz="900"/>
            </a:lvl4pPr>
            <a:lvl5pPr marL="2286000" lvl="4" indent="-228600" algn="l">
              <a:lnSpc>
                <a:spcPct val="110000"/>
              </a:lnSpc>
              <a:spcBef>
                <a:spcPts val="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08" name="Google Shape;108;p47"/>
          <p:cNvSpPr txBox="1"/>
          <p:nvPr/>
        </p:nvSpPr>
        <p:spPr>
          <a:xfrm>
            <a:off x="10979151" y="6460625"/>
            <a:ext cx="527049" cy="153888"/>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fld id="{00000000-1234-1234-1234-123412341234}" type="slidenum">
              <a:rPr lang="en-US" sz="1000">
                <a:solidFill>
                  <a:schemeClr val="lt1"/>
                </a:solidFill>
                <a:latin typeface="Arial"/>
                <a:ea typeface="Arial"/>
                <a:cs typeface="Arial"/>
                <a:sym typeface="Arial"/>
              </a:rPr>
              <a:t>‹#›</a:t>
            </a:fld>
            <a:endParaRPr sz="1000">
              <a:solidFill>
                <a:schemeClr val="lt1"/>
              </a:solidFill>
              <a:latin typeface="Arial"/>
              <a:ea typeface="Arial"/>
              <a:cs typeface="Arial"/>
              <a:sym typeface="Arial"/>
            </a:endParaRPr>
          </a:p>
        </p:txBody>
      </p:sp>
      <p:pic>
        <p:nvPicPr>
          <p:cNvPr id="109" name="Google Shape;109;p47"/>
          <p:cNvPicPr preferRelativeResize="0"/>
          <p:nvPr/>
        </p:nvPicPr>
        <p:blipFill rotWithShape="1">
          <a:blip r:embed="rId2">
            <a:alphaModFix/>
          </a:blip>
          <a:srcRect/>
          <a:stretch/>
        </p:blipFill>
        <p:spPr>
          <a:xfrm>
            <a:off x="676656" y="6076883"/>
            <a:ext cx="1445349" cy="533403"/>
          </a:xfrm>
          <a:prstGeom prst="rect">
            <a:avLst/>
          </a:prstGeom>
          <a:noFill/>
          <a:ln>
            <a:noFill/>
          </a:ln>
        </p:spPr>
      </p:pic>
    </p:spTree>
  </p:cSld>
  <p:clrMapOvr>
    <a:masterClrMapping/>
  </p:clrMapOvr>
  <p:extLst>
    <p:ext uri="{DCECCB84-F9BA-43D5-87BE-67443E8EF086}">
      <p15:sldGuideLst xmlns:p15="http://schemas.microsoft.com/office/powerpoint/2012/main">
        <p15:guide id="1" pos="2418">
          <p15:clr>
            <a:srgbClr val="FBAE40"/>
          </p15:clr>
        </p15:guide>
        <p15:guide id="2" pos="2844">
          <p15:clr>
            <a:srgbClr val="FBAE40"/>
          </p15:clr>
        </p15:guide>
        <p15:guide id="3" pos="4834">
          <p15:clr>
            <a:srgbClr val="FBAE40"/>
          </p15:clr>
        </p15:guide>
        <p15:guide id="4" pos="5262">
          <p15:clr>
            <a:srgbClr val="FBAE40"/>
          </p15:clr>
        </p15:guide>
        <p15:guide id="5" pos="429">
          <p15:clr>
            <a:srgbClr val="FBAE40"/>
          </p15:clr>
        </p15:guide>
        <p15:guide id="6" pos="7251">
          <p15:clr>
            <a:srgbClr val="FBAE40"/>
          </p15:clr>
        </p15:guide>
        <p15:guide id="7" orient="horz" pos="916">
          <p15:clr>
            <a:srgbClr val="FBAE40"/>
          </p15:clr>
        </p15:guide>
        <p15:guide id="8" orient="horz" pos="304">
          <p15:clr>
            <a:srgbClr val="FBAE40"/>
          </p15:clr>
        </p15:guide>
        <p15:guide id="9" orient="horz" pos="974">
          <p15:clr>
            <a:srgbClr val="FBAE40"/>
          </p15:clr>
        </p15:guide>
        <p15:guide id="10" orient="horz" pos="3789">
          <p15:clr>
            <a:srgbClr val="FBAE40"/>
          </p15:clr>
        </p15:guide>
        <p15:guide id="11" orient="horz" pos="414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alternate">
  <p:cSld name="Two content alternate">
    <p:spTree>
      <p:nvGrpSpPr>
        <p:cNvPr id="1" name="Shape 110"/>
        <p:cNvGrpSpPr/>
        <p:nvPr/>
      </p:nvGrpSpPr>
      <p:grpSpPr>
        <a:xfrm>
          <a:off x="0" y="0"/>
          <a:ext cx="0" cy="0"/>
          <a:chOff x="0" y="0"/>
          <a:chExt cx="0" cy="0"/>
        </a:xfrm>
      </p:grpSpPr>
      <p:sp>
        <p:nvSpPr>
          <p:cNvPr id="111" name="Google Shape;111;p48"/>
          <p:cNvSpPr txBox="1">
            <a:spLocks noGrp="1"/>
          </p:cNvSpPr>
          <p:nvPr>
            <p:ph type="title"/>
          </p:nvPr>
        </p:nvSpPr>
        <p:spPr>
          <a:xfrm>
            <a:off x="685800" y="486167"/>
            <a:ext cx="10820400" cy="96670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48"/>
          <p:cNvSpPr txBox="1">
            <a:spLocks noGrp="1"/>
          </p:cNvSpPr>
          <p:nvPr>
            <p:ph type="body" idx="1"/>
          </p:nvPr>
        </p:nvSpPr>
        <p:spPr>
          <a:xfrm>
            <a:off x="685800" y="1554479"/>
            <a:ext cx="3149600" cy="4251517"/>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2400"/>
              <a:buNone/>
              <a:defRPr sz="2400"/>
            </a:lvl1pPr>
            <a:lvl2pPr marL="914400" lvl="1" indent="-381000" algn="l">
              <a:lnSpc>
                <a:spcPct val="110000"/>
              </a:lnSpc>
              <a:spcBef>
                <a:spcPts val="0"/>
              </a:spcBef>
              <a:spcAft>
                <a:spcPts val="0"/>
              </a:spcAft>
              <a:buClr>
                <a:schemeClr val="dk1"/>
              </a:buClr>
              <a:buSzPts val="2400"/>
              <a:buChar char="•"/>
              <a:defRPr sz="2400"/>
            </a:lvl2pPr>
            <a:lvl3pPr marL="1371600" lvl="2" indent="-381000" algn="l">
              <a:lnSpc>
                <a:spcPct val="110000"/>
              </a:lnSpc>
              <a:spcBef>
                <a:spcPts val="0"/>
              </a:spcBef>
              <a:spcAft>
                <a:spcPts val="0"/>
              </a:spcAft>
              <a:buClr>
                <a:schemeClr val="dk1"/>
              </a:buClr>
              <a:buSzPts val="2400"/>
              <a:buChar char="–"/>
              <a:defRPr sz="2400"/>
            </a:lvl3pPr>
            <a:lvl4pPr marL="1828800" lvl="3" indent="-381000" algn="l">
              <a:lnSpc>
                <a:spcPct val="110000"/>
              </a:lnSpc>
              <a:spcBef>
                <a:spcPts val="0"/>
              </a:spcBef>
              <a:spcAft>
                <a:spcPts val="0"/>
              </a:spcAft>
              <a:buClr>
                <a:schemeClr val="dk1"/>
              </a:buClr>
              <a:buSzPts val="2400"/>
              <a:buChar char="•"/>
              <a:defRPr sz="2400"/>
            </a:lvl4pPr>
            <a:lvl5pPr marL="2286000" lvl="4" indent="-381000" algn="l">
              <a:lnSpc>
                <a:spcPct val="110000"/>
              </a:lnSpc>
              <a:spcBef>
                <a:spcPts val="0"/>
              </a:spcBef>
              <a:spcAft>
                <a:spcPts val="0"/>
              </a:spcAft>
              <a:buClr>
                <a:schemeClr val="dk1"/>
              </a:buClr>
              <a:buSzPts val="2400"/>
              <a:buChar char="–"/>
              <a:defRPr sz="2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3" name="Google Shape;113;p48"/>
          <p:cNvSpPr txBox="1">
            <a:spLocks noGrp="1"/>
          </p:cNvSpPr>
          <p:nvPr>
            <p:ph type="body" idx="2"/>
          </p:nvPr>
        </p:nvSpPr>
        <p:spPr>
          <a:xfrm>
            <a:off x="4521200" y="1554479"/>
            <a:ext cx="6985000" cy="4251517"/>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2400"/>
              <a:buNone/>
              <a:defRPr sz="2400"/>
            </a:lvl1pPr>
            <a:lvl2pPr marL="914400" lvl="1" indent="-381000" algn="l">
              <a:lnSpc>
                <a:spcPct val="110000"/>
              </a:lnSpc>
              <a:spcBef>
                <a:spcPts val="0"/>
              </a:spcBef>
              <a:spcAft>
                <a:spcPts val="0"/>
              </a:spcAft>
              <a:buClr>
                <a:schemeClr val="dk1"/>
              </a:buClr>
              <a:buSzPts val="2400"/>
              <a:buChar char="•"/>
              <a:defRPr sz="2400"/>
            </a:lvl2pPr>
            <a:lvl3pPr marL="1371600" lvl="2" indent="-381000" algn="l">
              <a:lnSpc>
                <a:spcPct val="110000"/>
              </a:lnSpc>
              <a:spcBef>
                <a:spcPts val="0"/>
              </a:spcBef>
              <a:spcAft>
                <a:spcPts val="0"/>
              </a:spcAft>
              <a:buClr>
                <a:schemeClr val="dk1"/>
              </a:buClr>
              <a:buSzPts val="2400"/>
              <a:buChar char="–"/>
              <a:defRPr sz="2400"/>
            </a:lvl3pPr>
            <a:lvl4pPr marL="1828800" lvl="3" indent="-381000" algn="l">
              <a:lnSpc>
                <a:spcPct val="110000"/>
              </a:lnSpc>
              <a:spcBef>
                <a:spcPts val="0"/>
              </a:spcBef>
              <a:spcAft>
                <a:spcPts val="0"/>
              </a:spcAft>
              <a:buClr>
                <a:schemeClr val="dk1"/>
              </a:buClr>
              <a:buSzPts val="2400"/>
              <a:buChar char="•"/>
              <a:defRPr sz="2400"/>
            </a:lvl4pPr>
            <a:lvl5pPr marL="2286000" lvl="4" indent="-381000" algn="l">
              <a:lnSpc>
                <a:spcPct val="110000"/>
              </a:lnSpc>
              <a:spcBef>
                <a:spcPts val="0"/>
              </a:spcBef>
              <a:spcAft>
                <a:spcPts val="0"/>
              </a:spcAft>
              <a:buClr>
                <a:schemeClr val="dk1"/>
              </a:buClr>
              <a:buSzPts val="2400"/>
              <a:buChar char="–"/>
              <a:defRPr sz="2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4" name="Google Shape;114;p48"/>
          <p:cNvSpPr txBox="1">
            <a:spLocks noGrp="1"/>
          </p:cNvSpPr>
          <p:nvPr>
            <p:ph type="body" idx="3"/>
          </p:nvPr>
        </p:nvSpPr>
        <p:spPr>
          <a:xfrm>
            <a:off x="2743200" y="6255014"/>
            <a:ext cx="8051800" cy="355272"/>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0"/>
              </a:spcBef>
              <a:spcAft>
                <a:spcPts val="0"/>
              </a:spcAft>
              <a:buClr>
                <a:schemeClr val="dk1"/>
              </a:buClr>
              <a:buSzPts val="800"/>
              <a:buNone/>
              <a:defRPr sz="800">
                <a:solidFill>
                  <a:schemeClr val="dk1"/>
                </a:solidFill>
              </a:defRPr>
            </a:lvl1pPr>
            <a:lvl2pPr marL="914400" lvl="1" indent="-228600" algn="l">
              <a:lnSpc>
                <a:spcPct val="110000"/>
              </a:lnSpc>
              <a:spcBef>
                <a:spcPts val="0"/>
              </a:spcBef>
              <a:spcAft>
                <a:spcPts val="0"/>
              </a:spcAft>
              <a:buClr>
                <a:schemeClr val="dk1"/>
              </a:buClr>
              <a:buSzPts val="1200"/>
              <a:buNone/>
              <a:defRPr sz="1200"/>
            </a:lvl2pPr>
            <a:lvl3pPr marL="1371600" lvl="2" indent="-228600" algn="l">
              <a:lnSpc>
                <a:spcPct val="110000"/>
              </a:lnSpc>
              <a:spcBef>
                <a:spcPts val="0"/>
              </a:spcBef>
              <a:spcAft>
                <a:spcPts val="0"/>
              </a:spcAft>
              <a:buClr>
                <a:schemeClr val="dk1"/>
              </a:buClr>
              <a:buSzPts val="1000"/>
              <a:buNone/>
              <a:defRPr sz="1000"/>
            </a:lvl3pPr>
            <a:lvl4pPr marL="1828800" lvl="3" indent="-228600" algn="l">
              <a:lnSpc>
                <a:spcPct val="110000"/>
              </a:lnSpc>
              <a:spcBef>
                <a:spcPts val="0"/>
              </a:spcBef>
              <a:spcAft>
                <a:spcPts val="0"/>
              </a:spcAft>
              <a:buClr>
                <a:schemeClr val="dk1"/>
              </a:buClr>
              <a:buSzPts val="900"/>
              <a:buNone/>
              <a:defRPr sz="900"/>
            </a:lvl4pPr>
            <a:lvl5pPr marL="2286000" lvl="4" indent="-228600" algn="l">
              <a:lnSpc>
                <a:spcPct val="110000"/>
              </a:lnSpc>
              <a:spcBef>
                <a:spcPts val="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extLst>
    <p:ext uri="{DCECCB84-F9BA-43D5-87BE-67443E8EF086}">
      <p15:sldGuideLst xmlns:p15="http://schemas.microsoft.com/office/powerpoint/2012/main">
        <p15:guide id="1" pos="2418">
          <p15:clr>
            <a:srgbClr val="FBAE40"/>
          </p15:clr>
        </p15:guide>
        <p15:guide id="2" pos="2846">
          <p15:clr>
            <a:srgbClr val="FBAE40"/>
          </p15:clr>
        </p15:guide>
        <p15:guide id="3" pos="432">
          <p15:clr>
            <a:srgbClr val="FBAE40"/>
          </p15:clr>
        </p15:guide>
        <p15:guide id="4" pos="7251">
          <p15:clr>
            <a:srgbClr val="FBAE40"/>
          </p15:clr>
        </p15:guide>
        <p15:guide id="5" orient="horz" pos="918">
          <p15:clr>
            <a:srgbClr val="FBAE40"/>
          </p15:clr>
        </p15:guide>
        <p15:guide id="6" orient="horz" pos="308">
          <p15:clr>
            <a:srgbClr val="FBAE40"/>
          </p15:clr>
        </p15:guide>
        <p15:guide id="7" orient="horz" pos="974">
          <p15:clr>
            <a:srgbClr val="FBAE40"/>
          </p15:clr>
        </p15:guide>
        <p15:guide id="8" orient="horz" pos="3792">
          <p15:clr>
            <a:srgbClr val="FBAE40"/>
          </p15:clr>
        </p15:guide>
        <p15:guide id="9" orient="horz" pos="41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Google Shape;21;p29"/>
          <p:cNvSpPr txBox="1">
            <a:spLocks noGrp="1"/>
          </p:cNvSpPr>
          <p:nvPr>
            <p:ph type="body" idx="1"/>
          </p:nvPr>
        </p:nvSpPr>
        <p:spPr>
          <a:xfrm>
            <a:off x="685800" y="1554481"/>
            <a:ext cx="10820400" cy="42603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800"/>
              <a:buNone/>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29"/>
          <p:cNvSpPr txBox="1">
            <a:spLocks noGrp="1"/>
          </p:cNvSpPr>
          <p:nvPr>
            <p:ph type="body" idx="2"/>
          </p:nvPr>
        </p:nvSpPr>
        <p:spPr>
          <a:xfrm>
            <a:off x="2743200" y="6255014"/>
            <a:ext cx="8051800" cy="355272"/>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0"/>
              </a:spcBef>
              <a:spcAft>
                <a:spcPts val="0"/>
              </a:spcAft>
              <a:buClr>
                <a:schemeClr val="dk1"/>
              </a:buClr>
              <a:buSzPts val="800"/>
              <a:buNone/>
              <a:defRPr sz="800">
                <a:solidFill>
                  <a:schemeClr val="dk1"/>
                </a:solidFill>
              </a:defRPr>
            </a:lvl1pPr>
            <a:lvl2pPr marL="914400" lvl="1" indent="-228600" algn="l">
              <a:lnSpc>
                <a:spcPct val="110000"/>
              </a:lnSpc>
              <a:spcBef>
                <a:spcPts val="0"/>
              </a:spcBef>
              <a:spcAft>
                <a:spcPts val="0"/>
              </a:spcAft>
              <a:buClr>
                <a:schemeClr val="dk1"/>
              </a:buClr>
              <a:buSzPts val="1200"/>
              <a:buNone/>
              <a:defRPr sz="1200"/>
            </a:lvl2pPr>
            <a:lvl3pPr marL="1371600" lvl="2" indent="-228600" algn="l">
              <a:lnSpc>
                <a:spcPct val="110000"/>
              </a:lnSpc>
              <a:spcBef>
                <a:spcPts val="0"/>
              </a:spcBef>
              <a:spcAft>
                <a:spcPts val="0"/>
              </a:spcAft>
              <a:buClr>
                <a:schemeClr val="dk1"/>
              </a:buClr>
              <a:buSzPts val="1000"/>
              <a:buNone/>
              <a:defRPr sz="1000"/>
            </a:lvl3pPr>
            <a:lvl4pPr marL="1828800" lvl="3" indent="-228600" algn="l">
              <a:lnSpc>
                <a:spcPct val="110000"/>
              </a:lnSpc>
              <a:spcBef>
                <a:spcPts val="0"/>
              </a:spcBef>
              <a:spcAft>
                <a:spcPts val="0"/>
              </a:spcAft>
              <a:buClr>
                <a:schemeClr val="dk1"/>
              </a:buClr>
              <a:buSzPts val="900"/>
              <a:buNone/>
              <a:defRPr sz="900"/>
            </a:lvl4pPr>
            <a:lvl5pPr marL="2286000" lvl="4" indent="-228600" algn="l">
              <a:lnSpc>
                <a:spcPct val="110000"/>
              </a:lnSpc>
              <a:spcBef>
                <a:spcPts val="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3" name="Google Shape;23;p29"/>
          <p:cNvSpPr txBox="1">
            <a:spLocks noGrp="1"/>
          </p:cNvSpPr>
          <p:nvPr>
            <p:ph type="title"/>
          </p:nvPr>
        </p:nvSpPr>
        <p:spPr>
          <a:xfrm>
            <a:off x="685800" y="486167"/>
            <a:ext cx="10820400" cy="96670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430">
          <p15:clr>
            <a:srgbClr val="FBAE40"/>
          </p15:clr>
        </p15:guide>
        <p15:guide id="2" pos="7248">
          <p15:clr>
            <a:srgbClr val="FBAE40"/>
          </p15:clr>
        </p15:guide>
        <p15:guide id="3" orient="horz" pos="974">
          <p15:clr>
            <a:srgbClr val="FBAE40"/>
          </p15:clr>
        </p15:guide>
        <p15:guide id="4" orient="horz" pos="916">
          <p15:clr>
            <a:srgbClr val="FBAE40"/>
          </p15:clr>
        </p15:guide>
        <p15:guide id="5" orient="horz" pos="305">
          <p15:clr>
            <a:srgbClr val="FBAE40"/>
          </p15:clr>
        </p15:guide>
        <p15:guide id="6" orient="horz" pos="3792">
          <p15:clr>
            <a:srgbClr val="FBAE40"/>
          </p15:clr>
        </p15:guide>
        <p15:guide id="7" orient="horz" pos="414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with chart">
  <p:cSld name="Title with chart">
    <p:spTree>
      <p:nvGrpSpPr>
        <p:cNvPr id="1" name="Shape 115"/>
        <p:cNvGrpSpPr/>
        <p:nvPr/>
      </p:nvGrpSpPr>
      <p:grpSpPr>
        <a:xfrm>
          <a:off x="0" y="0"/>
          <a:ext cx="0" cy="0"/>
          <a:chOff x="0" y="0"/>
          <a:chExt cx="0" cy="0"/>
        </a:xfrm>
      </p:grpSpPr>
      <p:sp>
        <p:nvSpPr>
          <p:cNvPr id="116" name="Google Shape;116;p49"/>
          <p:cNvSpPr/>
          <p:nvPr/>
        </p:nvSpPr>
        <p:spPr>
          <a:xfrm>
            <a:off x="685801" y="1554480"/>
            <a:ext cx="10820400" cy="4242638"/>
          </a:xfrm>
          <a:prstGeom prst="rect">
            <a:avLst/>
          </a:prstGeom>
          <a:solidFill>
            <a:srgbClr val="DAEA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117" name="Google Shape;117;p49"/>
          <p:cNvSpPr txBox="1">
            <a:spLocks noGrp="1"/>
          </p:cNvSpPr>
          <p:nvPr>
            <p:ph type="title"/>
          </p:nvPr>
        </p:nvSpPr>
        <p:spPr>
          <a:xfrm>
            <a:off x="685800" y="486167"/>
            <a:ext cx="10820400" cy="96670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3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49"/>
          <p:cNvSpPr>
            <a:spLocks noGrp="1"/>
          </p:cNvSpPr>
          <p:nvPr>
            <p:ph type="chart" idx="2"/>
          </p:nvPr>
        </p:nvSpPr>
        <p:spPr>
          <a:xfrm>
            <a:off x="685800" y="1554479"/>
            <a:ext cx="10820400" cy="4242639"/>
          </a:xfrm>
          <a:prstGeom prst="rect">
            <a:avLst/>
          </a:prstGeom>
          <a:noFill/>
          <a:ln>
            <a:noFill/>
          </a:ln>
        </p:spPr>
        <p:txBody>
          <a:bodyPr spcFirstLastPara="1" wrap="square" lIns="0" tIns="0" rIns="0" bIns="0" anchor="t" anchorCtr="0">
            <a:noAutofit/>
          </a:bodyPr>
          <a:lstStyle>
            <a:lvl1pPr marR="0" lvl="0" algn="l" rtl="0">
              <a:lnSpc>
                <a:spcPct val="11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1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110000"/>
              </a:lnSpc>
              <a:spcBef>
                <a:spcPts val="0"/>
              </a:spcBef>
              <a:spcAft>
                <a:spcPts val="0"/>
              </a:spcAft>
              <a:buClr>
                <a:schemeClr val="dk1"/>
              </a:buClr>
              <a:buSzPts val="2400"/>
              <a:buFont typeface="NTR"/>
              <a:buChar char="–"/>
              <a:defRPr sz="2400" b="0" i="0" u="none" strike="noStrike" cap="none">
                <a:solidFill>
                  <a:schemeClr val="dk1"/>
                </a:solidFill>
                <a:latin typeface="Arial"/>
                <a:ea typeface="Arial"/>
                <a:cs typeface="Arial"/>
                <a:sym typeface="Arial"/>
              </a:defRPr>
            </a:lvl3pPr>
            <a:lvl4pPr marR="0" lvl="3" algn="l" rtl="0">
              <a:lnSpc>
                <a:spcPct val="11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R="0" lvl="4" algn="l" rtl="0">
              <a:lnSpc>
                <a:spcPct val="110000"/>
              </a:lnSpc>
              <a:spcBef>
                <a:spcPts val="0"/>
              </a:spcBef>
              <a:spcAft>
                <a:spcPts val="0"/>
              </a:spcAft>
              <a:buClr>
                <a:schemeClr val="dk1"/>
              </a:buClr>
              <a:buSzPts val="2400"/>
              <a:buFont typeface="NTR"/>
              <a:buChar char="–"/>
              <a:defRPr sz="2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9" name="Google Shape;119;p49"/>
          <p:cNvSpPr txBox="1">
            <a:spLocks noGrp="1"/>
          </p:cNvSpPr>
          <p:nvPr>
            <p:ph type="body" idx="1"/>
          </p:nvPr>
        </p:nvSpPr>
        <p:spPr>
          <a:xfrm>
            <a:off x="2743200" y="6255014"/>
            <a:ext cx="8051800" cy="355272"/>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0"/>
              </a:spcBef>
              <a:spcAft>
                <a:spcPts val="0"/>
              </a:spcAft>
              <a:buClr>
                <a:schemeClr val="dk1"/>
              </a:buClr>
              <a:buSzPts val="800"/>
              <a:buNone/>
              <a:defRPr sz="800">
                <a:solidFill>
                  <a:schemeClr val="dk1"/>
                </a:solidFill>
              </a:defRPr>
            </a:lvl1pPr>
            <a:lvl2pPr marL="914400" lvl="1" indent="-228600" algn="l">
              <a:lnSpc>
                <a:spcPct val="110000"/>
              </a:lnSpc>
              <a:spcBef>
                <a:spcPts val="0"/>
              </a:spcBef>
              <a:spcAft>
                <a:spcPts val="0"/>
              </a:spcAft>
              <a:buClr>
                <a:schemeClr val="dk1"/>
              </a:buClr>
              <a:buSzPts val="1200"/>
              <a:buNone/>
              <a:defRPr sz="1200"/>
            </a:lvl2pPr>
            <a:lvl3pPr marL="1371600" lvl="2" indent="-228600" algn="l">
              <a:lnSpc>
                <a:spcPct val="110000"/>
              </a:lnSpc>
              <a:spcBef>
                <a:spcPts val="0"/>
              </a:spcBef>
              <a:spcAft>
                <a:spcPts val="0"/>
              </a:spcAft>
              <a:buClr>
                <a:schemeClr val="dk1"/>
              </a:buClr>
              <a:buSzPts val="1000"/>
              <a:buNone/>
              <a:defRPr sz="1000"/>
            </a:lvl3pPr>
            <a:lvl4pPr marL="1828800" lvl="3" indent="-228600" algn="l">
              <a:lnSpc>
                <a:spcPct val="110000"/>
              </a:lnSpc>
              <a:spcBef>
                <a:spcPts val="0"/>
              </a:spcBef>
              <a:spcAft>
                <a:spcPts val="0"/>
              </a:spcAft>
              <a:buClr>
                <a:schemeClr val="dk1"/>
              </a:buClr>
              <a:buSzPts val="900"/>
              <a:buNone/>
              <a:defRPr sz="900"/>
            </a:lvl4pPr>
            <a:lvl5pPr marL="2286000" lvl="4" indent="-228600" algn="l">
              <a:lnSpc>
                <a:spcPct val="110000"/>
              </a:lnSpc>
              <a:spcBef>
                <a:spcPts val="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extLst>
    <p:ext uri="{DCECCB84-F9BA-43D5-87BE-67443E8EF086}">
      <p15:sldGuideLst xmlns:p15="http://schemas.microsoft.com/office/powerpoint/2012/main">
        <p15:guide id="1" pos="429">
          <p15:clr>
            <a:srgbClr val="FBAE40"/>
          </p15:clr>
        </p15:guide>
        <p15:guide id="2" pos="7251">
          <p15:clr>
            <a:srgbClr val="FBAE40"/>
          </p15:clr>
        </p15:guide>
        <p15:guide id="3" orient="horz" pos="918">
          <p15:clr>
            <a:srgbClr val="FBAE40"/>
          </p15:clr>
        </p15:guide>
        <p15:guide id="4" orient="horz" pos="305">
          <p15:clr>
            <a:srgbClr val="FBAE40"/>
          </p15:clr>
        </p15:guide>
        <p15:guide id="5" orient="horz" pos="974">
          <p15:clr>
            <a:srgbClr val="FBAE40"/>
          </p15:clr>
        </p15:guide>
        <p15:guide id="6" orient="horz" pos="3792">
          <p15:clr>
            <a:srgbClr val="FBAE40"/>
          </p15:clr>
        </p15:guide>
        <p15:guide id="7" orient="horz" pos="414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0"/>
        <p:cNvGrpSpPr/>
        <p:nvPr/>
      </p:nvGrpSpPr>
      <p:grpSpPr>
        <a:xfrm>
          <a:off x="0" y="0"/>
          <a:ext cx="0" cy="0"/>
          <a:chOff x="0" y="0"/>
          <a:chExt cx="0" cy="0"/>
        </a:xfrm>
      </p:grpSpPr>
      <p:sp>
        <p:nvSpPr>
          <p:cNvPr id="121" name="Google Shape;121;p50"/>
          <p:cNvSpPr txBox="1">
            <a:spLocks noGrp="1"/>
          </p:cNvSpPr>
          <p:nvPr>
            <p:ph type="title"/>
          </p:nvPr>
        </p:nvSpPr>
        <p:spPr>
          <a:xfrm>
            <a:off x="685800" y="486167"/>
            <a:ext cx="10820400" cy="96670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50"/>
          <p:cNvSpPr txBox="1">
            <a:spLocks noGrp="1"/>
          </p:cNvSpPr>
          <p:nvPr>
            <p:ph type="body" idx="1"/>
          </p:nvPr>
        </p:nvSpPr>
        <p:spPr>
          <a:xfrm>
            <a:off x="2743200" y="6255014"/>
            <a:ext cx="8051800" cy="355272"/>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0"/>
              </a:spcBef>
              <a:spcAft>
                <a:spcPts val="0"/>
              </a:spcAft>
              <a:buClr>
                <a:schemeClr val="dk1"/>
              </a:buClr>
              <a:buSzPts val="800"/>
              <a:buNone/>
              <a:defRPr sz="800">
                <a:solidFill>
                  <a:schemeClr val="dk1"/>
                </a:solidFill>
              </a:defRPr>
            </a:lvl1pPr>
            <a:lvl2pPr marL="914400" lvl="1" indent="-228600" algn="l">
              <a:lnSpc>
                <a:spcPct val="110000"/>
              </a:lnSpc>
              <a:spcBef>
                <a:spcPts val="0"/>
              </a:spcBef>
              <a:spcAft>
                <a:spcPts val="0"/>
              </a:spcAft>
              <a:buClr>
                <a:schemeClr val="dk1"/>
              </a:buClr>
              <a:buSzPts val="1200"/>
              <a:buNone/>
              <a:defRPr sz="1200"/>
            </a:lvl2pPr>
            <a:lvl3pPr marL="1371600" lvl="2" indent="-228600" algn="l">
              <a:lnSpc>
                <a:spcPct val="110000"/>
              </a:lnSpc>
              <a:spcBef>
                <a:spcPts val="0"/>
              </a:spcBef>
              <a:spcAft>
                <a:spcPts val="0"/>
              </a:spcAft>
              <a:buClr>
                <a:schemeClr val="dk1"/>
              </a:buClr>
              <a:buSzPts val="1000"/>
              <a:buNone/>
              <a:defRPr sz="1000"/>
            </a:lvl3pPr>
            <a:lvl4pPr marL="1828800" lvl="3" indent="-228600" algn="l">
              <a:lnSpc>
                <a:spcPct val="110000"/>
              </a:lnSpc>
              <a:spcBef>
                <a:spcPts val="0"/>
              </a:spcBef>
              <a:spcAft>
                <a:spcPts val="0"/>
              </a:spcAft>
              <a:buClr>
                <a:schemeClr val="dk1"/>
              </a:buClr>
              <a:buSzPts val="900"/>
              <a:buNone/>
              <a:defRPr sz="900"/>
            </a:lvl4pPr>
            <a:lvl5pPr marL="2286000" lvl="4" indent="-228600" algn="l">
              <a:lnSpc>
                <a:spcPct val="110000"/>
              </a:lnSpc>
              <a:spcBef>
                <a:spcPts val="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extLst>
    <p:ext uri="{DCECCB84-F9BA-43D5-87BE-67443E8EF086}">
      <p15:sldGuideLst xmlns:p15="http://schemas.microsoft.com/office/powerpoint/2012/main">
        <p15:guide id="1" pos="429">
          <p15:clr>
            <a:srgbClr val="FBAE40"/>
          </p15:clr>
        </p15:guide>
        <p15:guide id="2" pos="7251">
          <p15:clr>
            <a:srgbClr val="FBAE40"/>
          </p15:clr>
        </p15:guide>
        <p15:guide id="3" orient="horz" pos="305">
          <p15:clr>
            <a:srgbClr val="FBAE40"/>
          </p15:clr>
        </p15:guide>
        <p15:guide id="4" orient="horz" pos="918">
          <p15:clr>
            <a:srgbClr val="FBAE40"/>
          </p15:clr>
        </p15:guide>
        <p15:guide id="5" orient="horz" pos="3789">
          <p15:clr>
            <a:srgbClr val="FBAE40"/>
          </p15:clr>
        </p15:guide>
        <p15:guide id="6" orient="horz" pos="414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only blue">
  <p:cSld name="Title only blue">
    <p:bg>
      <p:bgPr>
        <a:solidFill>
          <a:schemeClr val="dk2"/>
        </a:solidFill>
        <a:effectLst/>
      </p:bgPr>
    </p:bg>
    <p:spTree>
      <p:nvGrpSpPr>
        <p:cNvPr id="1" name="Shape 123"/>
        <p:cNvGrpSpPr/>
        <p:nvPr/>
      </p:nvGrpSpPr>
      <p:grpSpPr>
        <a:xfrm>
          <a:off x="0" y="0"/>
          <a:ext cx="0" cy="0"/>
          <a:chOff x="0" y="0"/>
          <a:chExt cx="0" cy="0"/>
        </a:xfrm>
      </p:grpSpPr>
      <p:sp>
        <p:nvSpPr>
          <p:cNvPr id="124" name="Google Shape;124;p51"/>
          <p:cNvSpPr txBox="1">
            <a:spLocks noGrp="1"/>
          </p:cNvSpPr>
          <p:nvPr>
            <p:ph type="title"/>
          </p:nvPr>
        </p:nvSpPr>
        <p:spPr>
          <a:xfrm>
            <a:off x="685800" y="486167"/>
            <a:ext cx="10820400" cy="96670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51"/>
          <p:cNvSpPr txBox="1">
            <a:spLocks noGrp="1"/>
          </p:cNvSpPr>
          <p:nvPr>
            <p:ph type="body" idx="1"/>
          </p:nvPr>
        </p:nvSpPr>
        <p:spPr>
          <a:xfrm>
            <a:off x="2743200" y="6255014"/>
            <a:ext cx="8051800" cy="355272"/>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0"/>
              </a:spcBef>
              <a:spcAft>
                <a:spcPts val="0"/>
              </a:spcAft>
              <a:buClr>
                <a:schemeClr val="lt1"/>
              </a:buClr>
              <a:buSzPts val="800"/>
              <a:buNone/>
              <a:defRPr sz="800">
                <a:solidFill>
                  <a:schemeClr val="lt1"/>
                </a:solidFill>
              </a:defRPr>
            </a:lvl1pPr>
            <a:lvl2pPr marL="914400" lvl="1" indent="-228600" algn="l">
              <a:lnSpc>
                <a:spcPct val="110000"/>
              </a:lnSpc>
              <a:spcBef>
                <a:spcPts val="0"/>
              </a:spcBef>
              <a:spcAft>
                <a:spcPts val="0"/>
              </a:spcAft>
              <a:buClr>
                <a:schemeClr val="dk1"/>
              </a:buClr>
              <a:buSzPts val="1200"/>
              <a:buNone/>
              <a:defRPr sz="1200"/>
            </a:lvl2pPr>
            <a:lvl3pPr marL="1371600" lvl="2" indent="-228600" algn="l">
              <a:lnSpc>
                <a:spcPct val="110000"/>
              </a:lnSpc>
              <a:spcBef>
                <a:spcPts val="0"/>
              </a:spcBef>
              <a:spcAft>
                <a:spcPts val="0"/>
              </a:spcAft>
              <a:buClr>
                <a:schemeClr val="dk1"/>
              </a:buClr>
              <a:buSzPts val="1000"/>
              <a:buNone/>
              <a:defRPr sz="1000"/>
            </a:lvl3pPr>
            <a:lvl4pPr marL="1828800" lvl="3" indent="-228600" algn="l">
              <a:lnSpc>
                <a:spcPct val="110000"/>
              </a:lnSpc>
              <a:spcBef>
                <a:spcPts val="0"/>
              </a:spcBef>
              <a:spcAft>
                <a:spcPts val="0"/>
              </a:spcAft>
              <a:buClr>
                <a:schemeClr val="dk1"/>
              </a:buClr>
              <a:buSzPts val="900"/>
              <a:buNone/>
              <a:defRPr sz="900"/>
            </a:lvl4pPr>
            <a:lvl5pPr marL="2286000" lvl="4" indent="-228600" algn="l">
              <a:lnSpc>
                <a:spcPct val="110000"/>
              </a:lnSpc>
              <a:spcBef>
                <a:spcPts val="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26" name="Google Shape;126;p51"/>
          <p:cNvSpPr txBox="1"/>
          <p:nvPr/>
        </p:nvSpPr>
        <p:spPr>
          <a:xfrm>
            <a:off x="10979151" y="6460625"/>
            <a:ext cx="527049" cy="153888"/>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fld id="{00000000-1234-1234-1234-123412341234}" type="slidenum">
              <a:rPr lang="en-US" sz="1000">
                <a:solidFill>
                  <a:schemeClr val="lt1"/>
                </a:solidFill>
                <a:latin typeface="Arial"/>
                <a:ea typeface="Arial"/>
                <a:cs typeface="Arial"/>
                <a:sym typeface="Arial"/>
              </a:rPr>
              <a:t>‹#›</a:t>
            </a:fld>
            <a:endParaRPr sz="1000">
              <a:solidFill>
                <a:schemeClr val="lt1"/>
              </a:solidFill>
              <a:latin typeface="Arial"/>
              <a:ea typeface="Arial"/>
              <a:cs typeface="Arial"/>
              <a:sym typeface="Arial"/>
            </a:endParaRPr>
          </a:p>
        </p:txBody>
      </p:sp>
      <p:pic>
        <p:nvPicPr>
          <p:cNvPr id="127" name="Google Shape;127;p51"/>
          <p:cNvPicPr preferRelativeResize="0"/>
          <p:nvPr/>
        </p:nvPicPr>
        <p:blipFill rotWithShape="1">
          <a:blip r:embed="rId2">
            <a:alphaModFix/>
          </a:blip>
          <a:srcRect/>
          <a:stretch/>
        </p:blipFill>
        <p:spPr>
          <a:xfrm>
            <a:off x="676656" y="6076883"/>
            <a:ext cx="1445349" cy="533403"/>
          </a:xfrm>
          <a:prstGeom prst="rect">
            <a:avLst/>
          </a:prstGeom>
          <a:noFill/>
          <a:ln>
            <a:noFill/>
          </a:ln>
        </p:spPr>
      </p:pic>
    </p:spTree>
  </p:cSld>
  <p:clrMapOvr>
    <a:masterClrMapping/>
  </p:clrMapOvr>
  <p:extLst>
    <p:ext uri="{DCECCB84-F9BA-43D5-87BE-67443E8EF086}">
      <p15:sldGuideLst xmlns:p15="http://schemas.microsoft.com/office/powerpoint/2012/main">
        <p15:guide id="1" pos="7251">
          <p15:clr>
            <a:srgbClr val="FBAE40"/>
          </p15:clr>
        </p15:guide>
        <p15:guide id="2" pos="429">
          <p15:clr>
            <a:srgbClr val="FBAE40"/>
          </p15:clr>
        </p15:guide>
        <p15:guide id="3" orient="horz" pos="918">
          <p15:clr>
            <a:srgbClr val="FBAE40"/>
          </p15:clr>
        </p15:guide>
        <p15:guide id="4" orient="horz" pos="305">
          <p15:clr>
            <a:srgbClr val="FBAE40"/>
          </p15:clr>
        </p15:guide>
        <p15:guide id="5" orient="horz" pos="3789">
          <p15:clr>
            <a:srgbClr val="FBAE40"/>
          </p15:clr>
        </p15:guide>
        <p15:guide id="6" orient="horz" pos="414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vider with image">
  <p:cSld name="Divider with image">
    <p:spTree>
      <p:nvGrpSpPr>
        <p:cNvPr id="1" name="Shape 128"/>
        <p:cNvGrpSpPr/>
        <p:nvPr/>
      </p:nvGrpSpPr>
      <p:grpSpPr>
        <a:xfrm>
          <a:off x="0" y="0"/>
          <a:ext cx="0" cy="0"/>
          <a:chOff x="0" y="0"/>
          <a:chExt cx="0" cy="0"/>
        </a:xfrm>
      </p:grpSpPr>
      <p:sp>
        <p:nvSpPr>
          <p:cNvPr id="129" name="Google Shape;129;p52"/>
          <p:cNvSpPr>
            <a:spLocks noGrp="1"/>
          </p:cNvSpPr>
          <p:nvPr>
            <p:ph type="pic" idx="2"/>
          </p:nvPr>
        </p:nvSpPr>
        <p:spPr>
          <a:xfrm>
            <a:off x="0" y="0"/>
            <a:ext cx="12191998" cy="6858000"/>
          </a:xfrm>
          <a:prstGeom prst="rect">
            <a:avLst/>
          </a:prstGeom>
          <a:solidFill>
            <a:srgbClr val="D8D8D8"/>
          </a:solidFill>
          <a:ln>
            <a:noFill/>
          </a:ln>
        </p:spPr>
      </p:sp>
      <p:sp>
        <p:nvSpPr>
          <p:cNvPr id="130" name="Google Shape;130;p52"/>
          <p:cNvSpPr txBox="1">
            <a:spLocks noGrp="1"/>
          </p:cNvSpPr>
          <p:nvPr>
            <p:ph type="body" idx="1"/>
          </p:nvPr>
        </p:nvSpPr>
        <p:spPr>
          <a:xfrm>
            <a:off x="0" y="0"/>
            <a:ext cx="12191998" cy="6858000"/>
          </a:xfrm>
          <a:prstGeom prst="rect">
            <a:avLst/>
          </a:prstGeom>
          <a:gradFill>
            <a:gsLst>
              <a:gs pos="0">
                <a:srgbClr val="C3DEF9"/>
              </a:gs>
              <a:gs pos="35000">
                <a:srgbClr val="C3DEF9"/>
              </a:gs>
              <a:gs pos="60000">
                <a:srgbClr val="C3DEF9">
                  <a:alpha val="0"/>
                </a:srgbClr>
              </a:gs>
              <a:gs pos="100000">
                <a:srgbClr val="C3DEF9">
                  <a:alpha val="0"/>
                </a:srgbClr>
              </a:gs>
            </a:gsLst>
            <a:lin ang="0" scaled="0"/>
          </a:gradFill>
          <a:ln>
            <a:noFill/>
          </a:ln>
        </p:spPr>
        <p:txBody>
          <a:bodyPr spcFirstLastPara="1" wrap="square" lIns="0" tIns="0" rIns="0" bIns="0" anchor="t" anchorCtr="0">
            <a:noAutofit/>
          </a:bodyPr>
          <a:lstStyle>
            <a:lvl1pPr marL="457200" lvl="0" indent="-228600">
              <a:spcBef>
                <a:spcPts val="0"/>
              </a:spcBef>
              <a:spcAft>
                <a:spcPts val="0"/>
              </a:spcAft>
              <a:buNone/>
              <a:defRPr/>
            </a:lvl1pPr>
          </a:lstStyle>
          <a:p>
            <a:endParaRPr/>
          </a:p>
        </p:txBody>
      </p:sp>
      <p:sp>
        <p:nvSpPr>
          <p:cNvPr id="131" name="Google Shape;131;p52"/>
          <p:cNvSpPr txBox="1"/>
          <p:nvPr/>
        </p:nvSpPr>
        <p:spPr>
          <a:xfrm rot="-5400000">
            <a:off x="2666999" y="-2666999"/>
            <a:ext cx="6858000" cy="12191998"/>
          </a:xfrm>
          <a:prstGeom prst="rect">
            <a:avLst/>
          </a:prstGeom>
          <a:noFill/>
          <a:ln>
            <a:noFill/>
          </a:ln>
        </p:spPr>
        <p:txBody>
          <a:bodyPr spcFirstLastPara="1" wrap="square" lIns="0" tIns="0" rIns="0" bIns="0" anchor="t" anchorCtr="0">
            <a:noAutofit/>
          </a:bodyPr>
          <a:lstStyle/>
          <a:p>
            <a:pPr marL="0" marR="0" lvl="0" indent="0" algn="ctr" rtl="0">
              <a:lnSpc>
                <a:spcPct val="110000"/>
              </a:lnSpc>
              <a:spcBef>
                <a:spcPts val="0"/>
              </a:spcBef>
              <a:spcAft>
                <a:spcPts val="0"/>
              </a:spcAft>
              <a:buClr>
                <a:schemeClr val="lt2"/>
              </a:buClr>
              <a:buSzPts val="1200"/>
              <a:buFont typeface="Arial"/>
              <a:buNone/>
            </a:pPr>
            <a:r>
              <a:rPr lang="en-US" sz="1200" b="0" i="0" u="none" strike="noStrike" cap="none">
                <a:solidFill>
                  <a:schemeClr val="lt2"/>
                </a:solidFill>
                <a:latin typeface="Arial"/>
                <a:ea typeface="Arial"/>
                <a:cs typeface="Arial"/>
                <a:sym typeface="Arial"/>
              </a:rPr>
              <a:t>This is an overlay. Select and send to back to insert image.</a:t>
            </a:r>
            <a:endParaRPr/>
          </a:p>
        </p:txBody>
      </p:sp>
      <p:sp>
        <p:nvSpPr>
          <p:cNvPr id="132" name="Google Shape;132;p52"/>
          <p:cNvSpPr txBox="1">
            <a:spLocks noGrp="1"/>
          </p:cNvSpPr>
          <p:nvPr>
            <p:ph type="title"/>
          </p:nvPr>
        </p:nvSpPr>
        <p:spPr>
          <a:xfrm>
            <a:off x="763059" y="1411287"/>
            <a:ext cx="7315200" cy="237744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7200"/>
              <a:buFont typeface="Arial"/>
              <a:buNone/>
              <a:defRPr sz="7200" b="0"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Divider with image">
  <p:cSld name="1_Divider with image">
    <p:spTree>
      <p:nvGrpSpPr>
        <p:cNvPr id="1" name="Shape 133"/>
        <p:cNvGrpSpPr/>
        <p:nvPr/>
      </p:nvGrpSpPr>
      <p:grpSpPr>
        <a:xfrm>
          <a:off x="0" y="0"/>
          <a:ext cx="0" cy="0"/>
          <a:chOff x="0" y="0"/>
          <a:chExt cx="0" cy="0"/>
        </a:xfrm>
      </p:grpSpPr>
      <p:sp>
        <p:nvSpPr>
          <p:cNvPr id="134" name="Google Shape;134;p53"/>
          <p:cNvSpPr>
            <a:spLocks noGrp="1"/>
          </p:cNvSpPr>
          <p:nvPr>
            <p:ph type="pic" idx="2"/>
          </p:nvPr>
        </p:nvSpPr>
        <p:spPr>
          <a:xfrm>
            <a:off x="0" y="0"/>
            <a:ext cx="12191998" cy="6858000"/>
          </a:xfrm>
          <a:prstGeom prst="rect">
            <a:avLst/>
          </a:prstGeom>
          <a:solidFill>
            <a:srgbClr val="D8D8D8"/>
          </a:solidFill>
          <a:ln>
            <a:noFill/>
          </a:ln>
        </p:spPr>
      </p:sp>
      <p:sp>
        <p:nvSpPr>
          <p:cNvPr id="135" name="Google Shape;135;p53"/>
          <p:cNvSpPr txBox="1">
            <a:spLocks noGrp="1"/>
          </p:cNvSpPr>
          <p:nvPr>
            <p:ph type="body" idx="1"/>
          </p:nvPr>
        </p:nvSpPr>
        <p:spPr>
          <a:xfrm>
            <a:off x="0" y="0"/>
            <a:ext cx="12191998" cy="6858000"/>
          </a:xfrm>
          <a:prstGeom prst="rect">
            <a:avLst/>
          </a:prstGeom>
          <a:gradFill>
            <a:gsLst>
              <a:gs pos="0">
                <a:srgbClr val="C3DEF9"/>
              </a:gs>
              <a:gs pos="35000">
                <a:srgbClr val="C3DEF9"/>
              </a:gs>
              <a:gs pos="60000">
                <a:srgbClr val="C3DEF9">
                  <a:alpha val="0"/>
                </a:srgbClr>
              </a:gs>
              <a:gs pos="100000">
                <a:srgbClr val="C3DEF9">
                  <a:alpha val="0"/>
                </a:srgbClr>
              </a:gs>
            </a:gsLst>
            <a:lin ang="0" scaled="0"/>
          </a:gradFill>
          <a:ln>
            <a:noFill/>
          </a:ln>
        </p:spPr>
        <p:txBody>
          <a:bodyPr spcFirstLastPara="1" wrap="square" lIns="0" tIns="0" rIns="0" bIns="0" anchor="t" anchorCtr="0">
            <a:noAutofit/>
          </a:bodyPr>
          <a:lstStyle>
            <a:lvl1pPr marL="457200" lvl="0" indent="-228600">
              <a:spcBef>
                <a:spcPts val="0"/>
              </a:spcBef>
              <a:spcAft>
                <a:spcPts val="0"/>
              </a:spcAft>
              <a:buNone/>
              <a:defRPr/>
            </a:lvl1pPr>
          </a:lstStyle>
          <a:p>
            <a:endParaRPr/>
          </a:p>
        </p:txBody>
      </p:sp>
      <p:sp>
        <p:nvSpPr>
          <p:cNvPr id="136" name="Google Shape;136;p53"/>
          <p:cNvSpPr txBox="1"/>
          <p:nvPr/>
        </p:nvSpPr>
        <p:spPr>
          <a:xfrm rot="-5400000">
            <a:off x="2666999" y="-2666999"/>
            <a:ext cx="6858000" cy="12191998"/>
          </a:xfrm>
          <a:prstGeom prst="rect">
            <a:avLst/>
          </a:prstGeom>
          <a:noFill/>
          <a:ln>
            <a:noFill/>
          </a:ln>
        </p:spPr>
        <p:txBody>
          <a:bodyPr spcFirstLastPara="1" wrap="square" lIns="0" tIns="0" rIns="0" bIns="0" anchor="t" anchorCtr="0">
            <a:noAutofit/>
          </a:bodyPr>
          <a:lstStyle/>
          <a:p>
            <a:pPr marL="0" marR="0" lvl="0" indent="0" algn="ctr" rtl="0">
              <a:lnSpc>
                <a:spcPct val="110000"/>
              </a:lnSpc>
              <a:spcBef>
                <a:spcPts val="0"/>
              </a:spcBef>
              <a:spcAft>
                <a:spcPts val="0"/>
              </a:spcAft>
              <a:buClr>
                <a:schemeClr val="lt2"/>
              </a:buClr>
              <a:buSzPts val="1200"/>
              <a:buFont typeface="Arial"/>
              <a:buNone/>
            </a:pPr>
            <a:r>
              <a:rPr lang="en-US" sz="1200" b="0" i="0" u="none" strike="noStrike" cap="none">
                <a:solidFill>
                  <a:schemeClr val="lt2"/>
                </a:solidFill>
                <a:latin typeface="Arial"/>
                <a:ea typeface="Arial"/>
                <a:cs typeface="Arial"/>
                <a:sym typeface="Arial"/>
              </a:rPr>
              <a:t>This is an overlay. Select and send to back to insert image.</a:t>
            </a:r>
            <a:endParaRPr/>
          </a:p>
        </p:txBody>
      </p:sp>
      <p:sp>
        <p:nvSpPr>
          <p:cNvPr id="137" name="Google Shape;137;p53"/>
          <p:cNvSpPr txBox="1">
            <a:spLocks noGrp="1"/>
          </p:cNvSpPr>
          <p:nvPr>
            <p:ph type="title"/>
          </p:nvPr>
        </p:nvSpPr>
        <p:spPr>
          <a:xfrm>
            <a:off x="763059" y="1411287"/>
            <a:ext cx="7315200" cy="237744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2"/>
              </a:buClr>
              <a:buSzPts val="7200"/>
              <a:buFont typeface="Arial"/>
              <a:buNone/>
              <a:defRPr sz="7200" b="0" cap="none">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8"/>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Back page">
  <p:cSld name="Back page">
    <p:spTree>
      <p:nvGrpSpPr>
        <p:cNvPr id="1" name="Shape 139"/>
        <p:cNvGrpSpPr/>
        <p:nvPr/>
      </p:nvGrpSpPr>
      <p:grpSpPr>
        <a:xfrm>
          <a:off x="0" y="0"/>
          <a:ext cx="0" cy="0"/>
          <a:chOff x="0" y="0"/>
          <a:chExt cx="0" cy="0"/>
        </a:xfrm>
      </p:grpSpPr>
      <p:pic>
        <p:nvPicPr>
          <p:cNvPr id="140" name="Google Shape;140;p55"/>
          <p:cNvPicPr preferRelativeResize="0"/>
          <p:nvPr/>
        </p:nvPicPr>
        <p:blipFill rotWithShape="1">
          <a:blip r:embed="rId2">
            <a:alphaModFix/>
          </a:blip>
          <a:srcRect/>
          <a:stretch/>
        </p:blipFill>
        <p:spPr>
          <a:xfrm>
            <a:off x="4120361" y="2383747"/>
            <a:ext cx="3943453" cy="1455322"/>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and icons">
  <p:cSld name="Content and icons">
    <p:spTree>
      <p:nvGrpSpPr>
        <p:cNvPr id="1" name="Shape 141"/>
        <p:cNvGrpSpPr/>
        <p:nvPr/>
      </p:nvGrpSpPr>
      <p:grpSpPr>
        <a:xfrm>
          <a:off x="0" y="0"/>
          <a:ext cx="0" cy="0"/>
          <a:chOff x="0" y="0"/>
          <a:chExt cx="0" cy="0"/>
        </a:xfrm>
      </p:grpSpPr>
      <p:sp>
        <p:nvSpPr>
          <p:cNvPr id="142" name="Google Shape;142;p56"/>
          <p:cNvSpPr>
            <a:spLocks noGrp="1"/>
          </p:cNvSpPr>
          <p:nvPr>
            <p:ph type="pic" idx="2"/>
          </p:nvPr>
        </p:nvSpPr>
        <p:spPr>
          <a:xfrm>
            <a:off x="683260" y="1546225"/>
            <a:ext cx="2423160" cy="1094189"/>
          </a:xfrm>
          <a:prstGeom prst="rect">
            <a:avLst/>
          </a:prstGeom>
          <a:noFill/>
          <a:ln>
            <a:noFill/>
          </a:ln>
        </p:spPr>
      </p:sp>
      <p:sp>
        <p:nvSpPr>
          <p:cNvPr id="143" name="Google Shape;143;p56"/>
          <p:cNvSpPr txBox="1">
            <a:spLocks noGrp="1"/>
          </p:cNvSpPr>
          <p:nvPr>
            <p:ph type="title"/>
          </p:nvPr>
        </p:nvSpPr>
        <p:spPr>
          <a:xfrm>
            <a:off x="685800" y="486167"/>
            <a:ext cx="10820400" cy="96670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56"/>
          <p:cNvSpPr txBox="1">
            <a:spLocks noGrp="1"/>
          </p:cNvSpPr>
          <p:nvPr>
            <p:ph type="body" idx="1"/>
          </p:nvPr>
        </p:nvSpPr>
        <p:spPr>
          <a:xfrm>
            <a:off x="685800" y="3133725"/>
            <a:ext cx="2423160" cy="2286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2200"/>
              <a:buNone/>
              <a:defRPr sz="2200"/>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5" name="Google Shape;145;p56"/>
          <p:cNvSpPr txBox="1">
            <a:spLocks noGrp="1"/>
          </p:cNvSpPr>
          <p:nvPr>
            <p:ph type="body" idx="3"/>
          </p:nvPr>
        </p:nvSpPr>
        <p:spPr>
          <a:xfrm>
            <a:off x="3486468" y="3133725"/>
            <a:ext cx="2423160" cy="2286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2200"/>
              <a:buNone/>
              <a:defRPr sz="2200"/>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6" name="Google Shape;146;p56"/>
          <p:cNvSpPr txBox="1">
            <a:spLocks noGrp="1"/>
          </p:cNvSpPr>
          <p:nvPr>
            <p:ph type="body" idx="4"/>
          </p:nvPr>
        </p:nvSpPr>
        <p:spPr>
          <a:xfrm>
            <a:off x="6287136" y="3133725"/>
            <a:ext cx="2423160" cy="2286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2200"/>
              <a:buNone/>
              <a:defRPr sz="2200"/>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7" name="Google Shape;147;p56"/>
          <p:cNvSpPr txBox="1">
            <a:spLocks noGrp="1"/>
          </p:cNvSpPr>
          <p:nvPr>
            <p:ph type="body" idx="5"/>
          </p:nvPr>
        </p:nvSpPr>
        <p:spPr>
          <a:xfrm>
            <a:off x="9087803" y="3133725"/>
            <a:ext cx="2423160" cy="2286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2200"/>
              <a:buNone/>
              <a:defRPr sz="2200"/>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8" name="Google Shape;148;p56"/>
          <p:cNvSpPr>
            <a:spLocks noGrp="1"/>
          </p:cNvSpPr>
          <p:nvPr>
            <p:ph type="pic" idx="6"/>
          </p:nvPr>
        </p:nvSpPr>
        <p:spPr>
          <a:xfrm>
            <a:off x="3484774" y="1546225"/>
            <a:ext cx="2423160" cy="1094189"/>
          </a:xfrm>
          <a:prstGeom prst="rect">
            <a:avLst/>
          </a:prstGeom>
          <a:noFill/>
          <a:ln>
            <a:noFill/>
          </a:ln>
        </p:spPr>
      </p:sp>
      <p:sp>
        <p:nvSpPr>
          <p:cNvPr id="149" name="Google Shape;149;p56"/>
          <p:cNvSpPr>
            <a:spLocks noGrp="1"/>
          </p:cNvSpPr>
          <p:nvPr>
            <p:ph type="pic" idx="7"/>
          </p:nvPr>
        </p:nvSpPr>
        <p:spPr>
          <a:xfrm>
            <a:off x="6286288" y="1546225"/>
            <a:ext cx="2423160" cy="1094189"/>
          </a:xfrm>
          <a:prstGeom prst="rect">
            <a:avLst/>
          </a:prstGeom>
          <a:noFill/>
          <a:ln>
            <a:noFill/>
          </a:ln>
        </p:spPr>
      </p:sp>
      <p:sp>
        <p:nvSpPr>
          <p:cNvPr id="150" name="Google Shape;150;p56"/>
          <p:cNvSpPr>
            <a:spLocks noGrp="1"/>
          </p:cNvSpPr>
          <p:nvPr>
            <p:ph type="pic" idx="8"/>
          </p:nvPr>
        </p:nvSpPr>
        <p:spPr>
          <a:xfrm>
            <a:off x="9087803" y="1546225"/>
            <a:ext cx="2423160" cy="1094189"/>
          </a:xfrm>
          <a:prstGeom prst="rect">
            <a:avLst/>
          </a:prstGeom>
          <a:noFill/>
          <a:ln>
            <a:noFill/>
          </a:ln>
        </p:spPr>
      </p:sp>
      <p:sp>
        <p:nvSpPr>
          <p:cNvPr id="151" name="Google Shape;151;p56"/>
          <p:cNvSpPr txBox="1">
            <a:spLocks noGrp="1"/>
          </p:cNvSpPr>
          <p:nvPr>
            <p:ph type="body" idx="9"/>
          </p:nvPr>
        </p:nvSpPr>
        <p:spPr>
          <a:xfrm>
            <a:off x="2743200" y="6255014"/>
            <a:ext cx="8051800" cy="355272"/>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0"/>
              </a:spcBef>
              <a:spcAft>
                <a:spcPts val="0"/>
              </a:spcAft>
              <a:buClr>
                <a:schemeClr val="dk1"/>
              </a:buClr>
              <a:buSzPts val="800"/>
              <a:buNone/>
              <a:defRPr sz="800">
                <a:solidFill>
                  <a:schemeClr val="dk1"/>
                </a:solidFill>
              </a:defRPr>
            </a:lvl1pPr>
            <a:lvl2pPr marL="914400" lvl="1" indent="-228600" algn="l">
              <a:lnSpc>
                <a:spcPct val="110000"/>
              </a:lnSpc>
              <a:spcBef>
                <a:spcPts val="0"/>
              </a:spcBef>
              <a:spcAft>
                <a:spcPts val="0"/>
              </a:spcAft>
              <a:buClr>
                <a:schemeClr val="dk1"/>
              </a:buClr>
              <a:buSzPts val="1200"/>
              <a:buNone/>
              <a:defRPr sz="1200"/>
            </a:lvl2pPr>
            <a:lvl3pPr marL="1371600" lvl="2" indent="-228600" algn="l">
              <a:lnSpc>
                <a:spcPct val="110000"/>
              </a:lnSpc>
              <a:spcBef>
                <a:spcPts val="0"/>
              </a:spcBef>
              <a:spcAft>
                <a:spcPts val="0"/>
              </a:spcAft>
              <a:buClr>
                <a:schemeClr val="dk1"/>
              </a:buClr>
              <a:buSzPts val="1000"/>
              <a:buNone/>
              <a:defRPr sz="1000"/>
            </a:lvl3pPr>
            <a:lvl4pPr marL="1828800" lvl="3" indent="-228600" algn="l">
              <a:lnSpc>
                <a:spcPct val="110000"/>
              </a:lnSpc>
              <a:spcBef>
                <a:spcPts val="0"/>
              </a:spcBef>
              <a:spcAft>
                <a:spcPts val="0"/>
              </a:spcAft>
              <a:buClr>
                <a:schemeClr val="dk1"/>
              </a:buClr>
              <a:buSzPts val="900"/>
              <a:buNone/>
              <a:defRPr sz="900"/>
            </a:lvl4pPr>
            <a:lvl5pPr marL="2286000" lvl="4" indent="-228600" algn="l">
              <a:lnSpc>
                <a:spcPct val="110000"/>
              </a:lnSpc>
              <a:spcBef>
                <a:spcPts val="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extLst>
    <p:ext uri="{DCECCB84-F9BA-43D5-87BE-67443E8EF086}">
      <p15:sldGuideLst xmlns:p15="http://schemas.microsoft.com/office/powerpoint/2012/main">
        <p15:guide id="1" pos="432">
          <p15:clr>
            <a:srgbClr val="FBAE40"/>
          </p15:clr>
        </p15:guide>
        <p15:guide id="2" pos="7251">
          <p15:clr>
            <a:srgbClr val="FBAE40"/>
          </p15:clr>
        </p15:guide>
        <p15:guide id="3" orient="horz" pos="918">
          <p15:clr>
            <a:srgbClr val="FBAE40"/>
          </p15:clr>
        </p15:guide>
        <p15:guide id="4" orient="horz" pos="974">
          <p15:clr>
            <a:srgbClr val="FBAE40"/>
          </p15:clr>
        </p15:guide>
        <p15:guide id="5" orient="horz" pos="305">
          <p15:clr>
            <a:srgbClr val="FBAE40"/>
          </p15:clr>
        </p15:guide>
        <p15:guide id="6" pos="1968">
          <p15:clr>
            <a:srgbClr val="FBAE40"/>
          </p15:clr>
        </p15:guide>
        <p15:guide id="7" pos="2184">
          <p15:clr>
            <a:srgbClr val="FBAE40"/>
          </p15:clr>
        </p15:guide>
        <p15:guide id="8" pos="3720">
          <p15:clr>
            <a:srgbClr val="FBAE40"/>
          </p15:clr>
        </p15:guide>
        <p15:guide id="9" pos="3960">
          <p15:clr>
            <a:srgbClr val="FBAE40"/>
          </p15:clr>
        </p15:guide>
        <p15:guide id="10" pos="5472">
          <p15:clr>
            <a:srgbClr val="FBAE40"/>
          </p15:clr>
        </p15:guide>
        <p15:guide id="11" pos="5712">
          <p15:clr>
            <a:srgbClr val="FBAE40"/>
          </p15:clr>
        </p15:guide>
        <p15:guide id="12" orient="horz" pos="1663">
          <p15:clr>
            <a:srgbClr val="FBAE40"/>
          </p15:clr>
        </p15:guide>
        <p15:guide id="13" orient="horz" pos="1968">
          <p15:clr>
            <a:srgbClr val="FBAE40"/>
          </p15:clr>
        </p15:guide>
        <p15:guide id="14" orient="horz" pos="4145">
          <p15:clr>
            <a:srgbClr val="FBAE40"/>
          </p15:clr>
        </p15:guide>
        <p15:guide id="15" orient="horz" pos="379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 Statistics">
  <p:cSld name="3 Statistics">
    <p:spTree>
      <p:nvGrpSpPr>
        <p:cNvPr id="1" name="Shape 152"/>
        <p:cNvGrpSpPr/>
        <p:nvPr/>
      </p:nvGrpSpPr>
      <p:grpSpPr>
        <a:xfrm>
          <a:off x="0" y="0"/>
          <a:ext cx="0" cy="0"/>
          <a:chOff x="0" y="0"/>
          <a:chExt cx="0" cy="0"/>
        </a:xfrm>
      </p:grpSpPr>
      <p:sp>
        <p:nvSpPr>
          <p:cNvPr id="153" name="Google Shape;153;p57"/>
          <p:cNvSpPr txBox="1">
            <a:spLocks noGrp="1"/>
          </p:cNvSpPr>
          <p:nvPr>
            <p:ph type="title"/>
          </p:nvPr>
        </p:nvSpPr>
        <p:spPr>
          <a:xfrm>
            <a:off x="685800" y="486167"/>
            <a:ext cx="10820400" cy="96670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57"/>
          <p:cNvSpPr txBox="1">
            <a:spLocks noGrp="1"/>
          </p:cNvSpPr>
          <p:nvPr>
            <p:ph type="body" idx="1"/>
          </p:nvPr>
        </p:nvSpPr>
        <p:spPr>
          <a:xfrm>
            <a:off x="685800" y="3124200"/>
            <a:ext cx="3149600" cy="2752817"/>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800"/>
              <a:buNone/>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5" name="Google Shape;155;p57"/>
          <p:cNvSpPr txBox="1">
            <a:spLocks noGrp="1"/>
          </p:cNvSpPr>
          <p:nvPr>
            <p:ph type="body" idx="2"/>
          </p:nvPr>
        </p:nvSpPr>
        <p:spPr>
          <a:xfrm>
            <a:off x="4521708" y="3124200"/>
            <a:ext cx="3149600" cy="2752817"/>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800"/>
              <a:buNone/>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57"/>
          <p:cNvSpPr txBox="1">
            <a:spLocks noGrp="1"/>
          </p:cNvSpPr>
          <p:nvPr>
            <p:ph type="body" idx="3"/>
          </p:nvPr>
        </p:nvSpPr>
        <p:spPr>
          <a:xfrm>
            <a:off x="8357616" y="3124200"/>
            <a:ext cx="3149600" cy="2752817"/>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800"/>
              <a:buNone/>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7" name="Google Shape;157;p57"/>
          <p:cNvSpPr txBox="1">
            <a:spLocks noGrp="1"/>
          </p:cNvSpPr>
          <p:nvPr>
            <p:ph type="body" idx="4"/>
          </p:nvPr>
        </p:nvSpPr>
        <p:spPr>
          <a:xfrm>
            <a:off x="685800" y="1552576"/>
            <a:ext cx="3149600" cy="1343026"/>
          </a:xfrm>
          <a:prstGeom prst="rect">
            <a:avLst/>
          </a:prstGeom>
          <a:noFill/>
          <a:ln>
            <a:noFill/>
          </a:ln>
        </p:spPr>
        <p:txBody>
          <a:bodyPr spcFirstLastPara="1" wrap="square" lIns="0" tIns="0" rIns="0" bIns="0" anchor="t" anchorCtr="0">
            <a:noAutofit/>
          </a:bodyPr>
          <a:lstStyle>
            <a:lvl1pPr marL="457200" lvl="0" indent="-228600" algn="ctr">
              <a:lnSpc>
                <a:spcPct val="110000"/>
              </a:lnSpc>
              <a:spcBef>
                <a:spcPts val="0"/>
              </a:spcBef>
              <a:spcAft>
                <a:spcPts val="0"/>
              </a:spcAft>
              <a:buClr>
                <a:schemeClr val="dk2"/>
              </a:buClr>
              <a:buSzPts val="8200"/>
              <a:buNone/>
              <a:defRPr sz="8200">
                <a:solidFill>
                  <a:schemeClr val="dk2"/>
                </a:solidFill>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8" name="Google Shape;158;p57"/>
          <p:cNvSpPr txBox="1">
            <a:spLocks noGrp="1"/>
          </p:cNvSpPr>
          <p:nvPr>
            <p:ph type="body" idx="5"/>
          </p:nvPr>
        </p:nvSpPr>
        <p:spPr>
          <a:xfrm>
            <a:off x="4524375" y="1552576"/>
            <a:ext cx="3149600" cy="1343026"/>
          </a:xfrm>
          <a:prstGeom prst="rect">
            <a:avLst/>
          </a:prstGeom>
          <a:noFill/>
          <a:ln>
            <a:noFill/>
          </a:ln>
        </p:spPr>
        <p:txBody>
          <a:bodyPr spcFirstLastPara="1" wrap="square" lIns="0" tIns="0" rIns="0" bIns="0" anchor="t" anchorCtr="0">
            <a:noAutofit/>
          </a:bodyPr>
          <a:lstStyle>
            <a:lvl1pPr marL="457200" lvl="0" indent="-228600" algn="ctr">
              <a:lnSpc>
                <a:spcPct val="110000"/>
              </a:lnSpc>
              <a:spcBef>
                <a:spcPts val="0"/>
              </a:spcBef>
              <a:spcAft>
                <a:spcPts val="0"/>
              </a:spcAft>
              <a:buClr>
                <a:schemeClr val="dk2"/>
              </a:buClr>
              <a:buSzPts val="8200"/>
              <a:buNone/>
              <a:defRPr sz="8200">
                <a:solidFill>
                  <a:schemeClr val="dk2"/>
                </a:solidFill>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9" name="Google Shape;159;p57"/>
          <p:cNvSpPr txBox="1">
            <a:spLocks noGrp="1"/>
          </p:cNvSpPr>
          <p:nvPr>
            <p:ph type="body" idx="6"/>
          </p:nvPr>
        </p:nvSpPr>
        <p:spPr>
          <a:xfrm>
            <a:off x="8361363" y="1552576"/>
            <a:ext cx="3149600" cy="1343026"/>
          </a:xfrm>
          <a:prstGeom prst="rect">
            <a:avLst/>
          </a:prstGeom>
          <a:noFill/>
          <a:ln>
            <a:noFill/>
          </a:ln>
        </p:spPr>
        <p:txBody>
          <a:bodyPr spcFirstLastPara="1" wrap="square" lIns="0" tIns="0" rIns="0" bIns="0" anchor="t" anchorCtr="0">
            <a:noAutofit/>
          </a:bodyPr>
          <a:lstStyle>
            <a:lvl1pPr marL="457200" lvl="0" indent="-228600" algn="ctr">
              <a:lnSpc>
                <a:spcPct val="110000"/>
              </a:lnSpc>
              <a:spcBef>
                <a:spcPts val="0"/>
              </a:spcBef>
              <a:spcAft>
                <a:spcPts val="0"/>
              </a:spcAft>
              <a:buClr>
                <a:schemeClr val="dk2"/>
              </a:buClr>
              <a:buSzPts val="8200"/>
              <a:buNone/>
              <a:defRPr sz="8200">
                <a:solidFill>
                  <a:schemeClr val="dk2"/>
                </a:solidFill>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0" name="Google Shape;160;p57"/>
          <p:cNvSpPr txBox="1">
            <a:spLocks noGrp="1"/>
          </p:cNvSpPr>
          <p:nvPr>
            <p:ph type="body" idx="7"/>
          </p:nvPr>
        </p:nvSpPr>
        <p:spPr>
          <a:xfrm>
            <a:off x="2743200" y="6255014"/>
            <a:ext cx="8051800" cy="355272"/>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0"/>
              </a:spcBef>
              <a:spcAft>
                <a:spcPts val="0"/>
              </a:spcAft>
              <a:buClr>
                <a:schemeClr val="dk1"/>
              </a:buClr>
              <a:buSzPts val="800"/>
              <a:buNone/>
              <a:defRPr sz="800">
                <a:solidFill>
                  <a:schemeClr val="dk1"/>
                </a:solidFill>
              </a:defRPr>
            </a:lvl1pPr>
            <a:lvl2pPr marL="914400" lvl="1" indent="-228600" algn="l">
              <a:lnSpc>
                <a:spcPct val="110000"/>
              </a:lnSpc>
              <a:spcBef>
                <a:spcPts val="0"/>
              </a:spcBef>
              <a:spcAft>
                <a:spcPts val="0"/>
              </a:spcAft>
              <a:buClr>
                <a:schemeClr val="dk1"/>
              </a:buClr>
              <a:buSzPts val="1200"/>
              <a:buNone/>
              <a:defRPr sz="1200"/>
            </a:lvl2pPr>
            <a:lvl3pPr marL="1371600" lvl="2" indent="-228600" algn="l">
              <a:lnSpc>
                <a:spcPct val="110000"/>
              </a:lnSpc>
              <a:spcBef>
                <a:spcPts val="0"/>
              </a:spcBef>
              <a:spcAft>
                <a:spcPts val="0"/>
              </a:spcAft>
              <a:buClr>
                <a:schemeClr val="dk1"/>
              </a:buClr>
              <a:buSzPts val="1000"/>
              <a:buNone/>
              <a:defRPr sz="1000"/>
            </a:lvl3pPr>
            <a:lvl4pPr marL="1828800" lvl="3" indent="-228600" algn="l">
              <a:lnSpc>
                <a:spcPct val="110000"/>
              </a:lnSpc>
              <a:spcBef>
                <a:spcPts val="0"/>
              </a:spcBef>
              <a:spcAft>
                <a:spcPts val="0"/>
              </a:spcAft>
              <a:buClr>
                <a:schemeClr val="dk1"/>
              </a:buClr>
              <a:buSzPts val="900"/>
              <a:buNone/>
              <a:defRPr sz="900"/>
            </a:lvl4pPr>
            <a:lvl5pPr marL="2286000" lvl="4" indent="-228600" algn="l">
              <a:lnSpc>
                <a:spcPct val="110000"/>
              </a:lnSpc>
              <a:spcBef>
                <a:spcPts val="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extLst>
    <p:ext uri="{DCECCB84-F9BA-43D5-87BE-67443E8EF086}">
      <p15:sldGuideLst xmlns:p15="http://schemas.microsoft.com/office/powerpoint/2012/main">
        <p15:guide id="1" pos="2416">
          <p15:clr>
            <a:srgbClr val="FBAE40"/>
          </p15:clr>
        </p15:guide>
        <p15:guide id="2" pos="2846">
          <p15:clr>
            <a:srgbClr val="FBAE40"/>
          </p15:clr>
        </p15:guide>
        <p15:guide id="3" pos="4834">
          <p15:clr>
            <a:srgbClr val="FBAE40"/>
          </p15:clr>
        </p15:guide>
        <p15:guide id="4" pos="5262">
          <p15:clr>
            <a:srgbClr val="FBAE40"/>
          </p15:clr>
        </p15:guide>
        <p15:guide id="5" pos="428">
          <p15:clr>
            <a:srgbClr val="FBAE40"/>
          </p15:clr>
        </p15:guide>
        <p15:guide id="6" pos="7251">
          <p15:clr>
            <a:srgbClr val="FBAE40"/>
          </p15:clr>
        </p15:guide>
        <p15:guide id="7" orient="horz" pos="306">
          <p15:clr>
            <a:srgbClr val="FBAE40"/>
          </p15:clr>
        </p15:guide>
        <p15:guide id="8" orient="horz" pos="916">
          <p15:clr>
            <a:srgbClr val="FBAE40"/>
          </p15:clr>
        </p15:guide>
        <p15:guide id="9" orient="horz" pos="974">
          <p15:clr>
            <a:srgbClr val="FBAE40"/>
          </p15:clr>
        </p15:guide>
        <p15:guide id="10" orient="horz" pos="3792">
          <p15:clr>
            <a:srgbClr val="FBAE40"/>
          </p15:clr>
        </p15:guide>
        <p15:guide id="11" orient="horz" pos="4148">
          <p15:clr>
            <a:srgbClr val="FBAE40"/>
          </p15:clr>
        </p15:guide>
        <p15:guide id="12" orient="horz" pos="196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3 Statistics">
  <p:cSld name="1_3 Statistics">
    <p:spTree>
      <p:nvGrpSpPr>
        <p:cNvPr id="1" name="Shape 161"/>
        <p:cNvGrpSpPr/>
        <p:nvPr/>
      </p:nvGrpSpPr>
      <p:grpSpPr>
        <a:xfrm>
          <a:off x="0" y="0"/>
          <a:ext cx="0" cy="0"/>
          <a:chOff x="0" y="0"/>
          <a:chExt cx="0" cy="0"/>
        </a:xfrm>
      </p:grpSpPr>
      <p:sp>
        <p:nvSpPr>
          <p:cNvPr id="162" name="Google Shape;162;p58"/>
          <p:cNvSpPr txBox="1">
            <a:spLocks noGrp="1"/>
          </p:cNvSpPr>
          <p:nvPr>
            <p:ph type="title"/>
          </p:nvPr>
        </p:nvSpPr>
        <p:spPr>
          <a:xfrm>
            <a:off x="685800" y="486167"/>
            <a:ext cx="10820400" cy="96670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58"/>
          <p:cNvSpPr txBox="1">
            <a:spLocks noGrp="1"/>
          </p:cNvSpPr>
          <p:nvPr>
            <p:ph type="body" idx="1"/>
          </p:nvPr>
        </p:nvSpPr>
        <p:spPr>
          <a:xfrm>
            <a:off x="685800" y="3124201"/>
            <a:ext cx="3149600" cy="272618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800"/>
              <a:buNone/>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4" name="Google Shape;164;p58"/>
          <p:cNvSpPr txBox="1">
            <a:spLocks noGrp="1"/>
          </p:cNvSpPr>
          <p:nvPr>
            <p:ph type="body" idx="2"/>
          </p:nvPr>
        </p:nvSpPr>
        <p:spPr>
          <a:xfrm>
            <a:off x="4521708" y="3124200"/>
            <a:ext cx="3149600" cy="2726185"/>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800"/>
              <a:buNone/>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5" name="Google Shape;165;p58"/>
          <p:cNvSpPr txBox="1">
            <a:spLocks noGrp="1"/>
          </p:cNvSpPr>
          <p:nvPr>
            <p:ph type="body" idx="3"/>
          </p:nvPr>
        </p:nvSpPr>
        <p:spPr>
          <a:xfrm>
            <a:off x="8357616" y="3124200"/>
            <a:ext cx="3149600" cy="2726185"/>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800"/>
              <a:buNone/>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6" name="Google Shape;166;p58"/>
          <p:cNvSpPr txBox="1">
            <a:spLocks noGrp="1"/>
          </p:cNvSpPr>
          <p:nvPr>
            <p:ph type="body" idx="4"/>
          </p:nvPr>
        </p:nvSpPr>
        <p:spPr>
          <a:xfrm>
            <a:off x="685800" y="1552576"/>
            <a:ext cx="3149600" cy="1343026"/>
          </a:xfrm>
          <a:prstGeom prst="rect">
            <a:avLst/>
          </a:prstGeom>
          <a:noFill/>
          <a:ln>
            <a:noFill/>
          </a:ln>
        </p:spPr>
        <p:txBody>
          <a:bodyPr spcFirstLastPara="1" wrap="square" lIns="0" tIns="0" rIns="0" bIns="0" anchor="t" anchorCtr="0">
            <a:noAutofit/>
          </a:bodyPr>
          <a:lstStyle>
            <a:lvl1pPr marL="457200" lvl="0" indent="-228600" algn="ctr">
              <a:lnSpc>
                <a:spcPct val="110000"/>
              </a:lnSpc>
              <a:spcBef>
                <a:spcPts val="0"/>
              </a:spcBef>
              <a:spcAft>
                <a:spcPts val="0"/>
              </a:spcAft>
              <a:buClr>
                <a:schemeClr val="accent2"/>
              </a:buClr>
              <a:buSzPts val="8200"/>
              <a:buNone/>
              <a:defRPr sz="8200">
                <a:solidFill>
                  <a:schemeClr val="accent2"/>
                </a:solidFill>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7" name="Google Shape;167;p58"/>
          <p:cNvSpPr txBox="1">
            <a:spLocks noGrp="1"/>
          </p:cNvSpPr>
          <p:nvPr>
            <p:ph type="body" idx="5"/>
          </p:nvPr>
        </p:nvSpPr>
        <p:spPr>
          <a:xfrm>
            <a:off x="4524375" y="1552576"/>
            <a:ext cx="3149600" cy="1343026"/>
          </a:xfrm>
          <a:prstGeom prst="rect">
            <a:avLst/>
          </a:prstGeom>
          <a:noFill/>
          <a:ln>
            <a:noFill/>
          </a:ln>
        </p:spPr>
        <p:txBody>
          <a:bodyPr spcFirstLastPara="1" wrap="square" lIns="0" tIns="0" rIns="0" bIns="0" anchor="t" anchorCtr="0">
            <a:noAutofit/>
          </a:bodyPr>
          <a:lstStyle>
            <a:lvl1pPr marL="457200" lvl="0" indent="-228600" algn="ctr">
              <a:lnSpc>
                <a:spcPct val="110000"/>
              </a:lnSpc>
              <a:spcBef>
                <a:spcPts val="0"/>
              </a:spcBef>
              <a:spcAft>
                <a:spcPts val="0"/>
              </a:spcAft>
              <a:buClr>
                <a:schemeClr val="accent2"/>
              </a:buClr>
              <a:buSzPts val="8200"/>
              <a:buNone/>
              <a:defRPr sz="8200">
                <a:solidFill>
                  <a:schemeClr val="accent2"/>
                </a:solidFill>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8" name="Google Shape;168;p58"/>
          <p:cNvSpPr txBox="1">
            <a:spLocks noGrp="1"/>
          </p:cNvSpPr>
          <p:nvPr>
            <p:ph type="body" idx="6"/>
          </p:nvPr>
        </p:nvSpPr>
        <p:spPr>
          <a:xfrm>
            <a:off x="8361363" y="1552576"/>
            <a:ext cx="3149600" cy="1343026"/>
          </a:xfrm>
          <a:prstGeom prst="rect">
            <a:avLst/>
          </a:prstGeom>
          <a:noFill/>
          <a:ln>
            <a:noFill/>
          </a:ln>
        </p:spPr>
        <p:txBody>
          <a:bodyPr spcFirstLastPara="1" wrap="square" lIns="0" tIns="0" rIns="0" bIns="0" anchor="t" anchorCtr="0">
            <a:noAutofit/>
          </a:bodyPr>
          <a:lstStyle>
            <a:lvl1pPr marL="457200" lvl="0" indent="-228600" algn="ctr">
              <a:lnSpc>
                <a:spcPct val="110000"/>
              </a:lnSpc>
              <a:spcBef>
                <a:spcPts val="0"/>
              </a:spcBef>
              <a:spcAft>
                <a:spcPts val="0"/>
              </a:spcAft>
              <a:buClr>
                <a:schemeClr val="accent2"/>
              </a:buClr>
              <a:buSzPts val="8200"/>
              <a:buNone/>
              <a:defRPr sz="8200">
                <a:solidFill>
                  <a:schemeClr val="accent2"/>
                </a:solidFill>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9" name="Google Shape;169;p58"/>
          <p:cNvSpPr txBox="1">
            <a:spLocks noGrp="1"/>
          </p:cNvSpPr>
          <p:nvPr>
            <p:ph type="body" idx="7"/>
          </p:nvPr>
        </p:nvSpPr>
        <p:spPr>
          <a:xfrm>
            <a:off x="2743200" y="6255014"/>
            <a:ext cx="8051800" cy="355272"/>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0"/>
              </a:spcBef>
              <a:spcAft>
                <a:spcPts val="0"/>
              </a:spcAft>
              <a:buClr>
                <a:schemeClr val="dk1"/>
              </a:buClr>
              <a:buSzPts val="800"/>
              <a:buNone/>
              <a:defRPr sz="800">
                <a:solidFill>
                  <a:schemeClr val="dk1"/>
                </a:solidFill>
              </a:defRPr>
            </a:lvl1pPr>
            <a:lvl2pPr marL="914400" lvl="1" indent="-228600" algn="l">
              <a:lnSpc>
                <a:spcPct val="110000"/>
              </a:lnSpc>
              <a:spcBef>
                <a:spcPts val="0"/>
              </a:spcBef>
              <a:spcAft>
                <a:spcPts val="0"/>
              </a:spcAft>
              <a:buClr>
                <a:schemeClr val="dk1"/>
              </a:buClr>
              <a:buSzPts val="1200"/>
              <a:buNone/>
              <a:defRPr sz="1200"/>
            </a:lvl2pPr>
            <a:lvl3pPr marL="1371600" lvl="2" indent="-228600" algn="l">
              <a:lnSpc>
                <a:spcPct val="110000"/>
              </a:lnSpc>
              <a:spcBef>
                <a:spcPts val="0"/>
              </a:spcBef>
              <a:spcAft>
                <a:spcPts val="0"/>
              </a:spcAft>
              <a:buClr>
                <a:schemeClr val="dk1"/>
              </a:buClr>
              <a:buSzPts val="1000"/>
              <a:buNone/>
              <a:defRPr sz="1000"/>
            </a:lvl3pPr>
            <a:lvl4pPr marL="1828800" lvl="3" indent="-228600" algn="l">
              <a:lnSpc>
                <a:spcPct val="110000"/>
              </a:lnSpc>
              <a:spcBef>
                <a:spcPts val="0"/>
              </a:spcBef>
              <a:spcAft>
                <a:spcPts val="0"/>
              </a:spcAft>
              <a:buClr>
                <a:schemeClr val="dk1"/>
              </a:buClr>
              <a:buSzPts val="900"/>
              <a:buNone/>
              <a:defRPr sz="900"/>
            </a:lvl4pPr>
            <a:lvl5pPr marL="2286000" lvl="4" indent="-228600" algn="l">
              <a:lnSpc>
                <a:spcPct val="110000"/>
              </a:lnSpc>
              <a:spcBef>
                <a:spcPts val="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extLst>
    <p:ext uri="{DCECCB84-F9BA-43D5-87BE-67443E8EF086}">
      <p15:sldGuideLst xmlns:p15="http://schemas.microsoft.com/office/powerpoint/2012/main">
        <p15:guide id="1" pos="2416">
          <p15:clr>
            <a:srgbClr val="FBAE40"/>
          </p15:clr>
        </p15:guide>
        <p15:guide id="2" pos="2846">
          <p15:clr>
            <a:srgbClr val="FBAE40"/>
          </p15:clr>
        </p15:guide>
        <p15:guide id="3" pos="4834">
          <p15:clr>
            <a:srgbClr val="FBAE40"/>
          </p15:clr>
        </p15:guide>
        <p15:guide id="4" pos="5262">
          <p15:clr>
            <a:srgbClr val="FBAE40"/>
          </p15:clr>
        </p15:guide>
        <p15:guide id="5" pos="428">
          <p15:clr>
            <a:srgbClr val="FBAE40"/>
          </p15:clr>
        </p15:guide>
        <p15:guide id="6" pos="7251">
          <p15:clr>
            <a:srgbClr val="FBAE40"/>
          </p15:clr>
        </p15:guide>
        <p15:guide id="7" orient="horz" pos="306">
          <p15:clr>
            <a:srgbClr val="FBAE40"/>
          </p15:clr>
        </p15:guide>
        <p15:guide id="8" orient="horz" pos="916">
          <p15:clr>
            <a:srgbClr val="FBAE40"/>
          </p15:clr>
        </p15:guide>
        <p15:guide id="9" orient="horz" pos="974">
          <p15:clr>
            <a:srgbClr val="FBAE40"/>
          </p15:clr>
        </p15:guide>
        <p15:guide id="10" orient="horz" pos="3792">
          <p15:clr>
            <a:srgbClr val="FBAE40"/>
          </p15:clr>
        </p15:guide>
        <p15:guide id="11" orient="horz" pos="4148">
          <p15:clr>
            <a:srgbClr val="FBAE40"/>
          </p15:clr>
        </p15:guide>
        <p15:guide id="12" orient="horz" pos="196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light blue">
  <p:cSld name="Quote light blue">
    <p:bg>
      <p:bgPr>
        <a:solidFill>
          <a:srgbClr val="C3DEF9"/>
        </a:solidFill>
        <a:effectLst/>
      </p:bgPr>
    </p:bg>
    <p:spTree>
      <p:nvGrpSpPr>
        <p:cNvPr id="1" name="Shape 24"/>
        <p:cNvGrpSpPr/>
        <p:nvPr/>
      </p:nvGrpSpPr>
      <p:grpSpPr>
        <a:xfrm>
          <a:off x="0" y="0"/>
          <a:ext cx="0" cy="0"/>
          <a:chOff x="0" y="0"/>
          <a:chExt cx="0" cy="0"/>
        </a:xfrm>
      </p:grpSpPr>
      <p:sp>
        <p:nvSpPr>
          <p:cNvPr id="25" name="Google Shape;25;p30"/>
          <p:cNvSpPr txBox="1">
            <a:spLocks noGrp="1"/>
          </p:cNvSpPr>
          <p:nvPr>
            <p:ph type="body" idx="1"/>
          </p:nvPr>
        </p:nvSpPr>
        <p:spPr>
          <a:xfrm>
            <a:off x="685800" y="4162425"/>
            <a:ext cx="4657724" cy="876632"/>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2"/>
              </a:buClr>
              <a:buSzPts val="2400"/>
              <a:buFont typeface="NTR"/>
              <a:buNone/>
              <a:defRPr b="1">
                <a:solidFill>
                  <a:schemeClr val="dk2"/>
                </a:solidFill>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30"/>
          <p:cNvSpPr txBox="1">
            <a:spLocks noGrp="1"/>
          </p:cNvSpPr>
          <p:nvPr>
            <p:ph type="body" idx="2"/>
          </p:nvPr>
        </p:nvSpPr>
        <p:spPr>
          <a:xfrm>
            <a:off x="495300" y="1638301"/>
            <a:ext cx="6781799" cy="23431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4800"/>
              <a:buNone/>
              <a:defRPr sz="4800">
                <a:solidFill>
                  <a:schemeClr val="dk2"/>
                </a:solidFill>
              </a:defRPr>
            </a:lvl1pPr>
            <a:lvl2pPr marL="914400" lvl="1" indent="-228600" algn="l">
              <a:lnSpc>
                <a:spcPct val="110000"/>
              </a:lnSpc>
              <a:spcBef>
                <a:spcPts val="0"/>
              </a:spcBef>
              <a:spcAft>
                <a:spcPts val="0"/>
              </a:spcAft>
              <a:buClr>
                <a:schemeClr val="dk1"/>
              </a:buClr>
              <a:buSzPts val="1200"/>
              <a:buNone/>
              <a:defRPr sz="1200"/>
            </a:lvl2pPr>
            <a:lvl3pPr marL="1371600" lvl="2" indent="-228600" algn="l">
              <a:lnSpc>
                <a:spcPct val="110000"/>
              </a:lnSpc>
              <a:spcBef>
                <a:spcPts val="0"/>
              </a:spcBef>
              <a:spcAft>
                <a:spcPts val="0"/>
              </a:spcAft>
              <a:buClr>
                <a:schemeClr val="dk1"/>
              </a:buClr>
              <a:buSzPts val="1000"/>
              <a:buNone/>
              <a:defRPr sz="1000"/>
            </a:lvl3pPr>
            <a:lvl4pPr marL="1828800" lvl="3" indent="-228600" algn="l">
              <a:lnSpc>
                <a:spcPct val="110000"/>
              </a:lnSpc>
              <a:spcBef>
                <a:spcPts val="0"/>
              </a:spcBef>
              <a:spcAft>
                <a:spcPts val="0"/>
              </a:spcAft>
              <a:buClr>
                <a:schemeClr val="dk1"/>
              </a:buClr>
              <a:buSzPts val="900"/>
              <a:buNone/>
              <a:defRPr sz="900"/>
            </a:lvl4pPr>
            <a:lvl5pPr marL="2286000" lvl="4" indent="-228600" algn="l">
              <a:lnSpc>
                <a:spcPct val="110000"/>
              </a:lnSpc>
              <a:spcBef>
                <a:spcPts val="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4 Statistics">
  <p:cSld name="1_4 Statistics">
    <p:bg>
      <p:bgPr>
        <a:solidFill>
          <a:srgbClr val="C3DEF9"/>
        </a:solidFill>
        <a:effectLst/>
      </p:bgPr>
    </p:bg>
    <p:spTree>
      <p:nvGrpSpPr>
        <p:cNvPr id="1" name="Shape 170"/>
        <p:cNvGrpSpPr/>
        <p:nvPr/>
      </p:nvGrpSpPr>
      <p:grpSpPr>
        <a:xfrm>
          <a:off x="0" y="0"/>
          <a:ext cx="0" cy="0"/>
          <a:chOff x="0" y="0"/>
          <a:chExt cx="0" cy="0"/>
        </a:xfrm>
      </p:grpSpPr>
      <p:sp>
        <p:nvSpPr>
          <p:cNvPr id="171" name="Google Shape;171;p59"/>
          <p:cNvSpPr txBox="1">
            <a:spLocks noGrp="1"/>
          </p:cNvSpPr>
          <p:nvPr>
            <p:ph type="title"/>
          </p:nvPr>
        </p:nvSpPr>
        <p:spPr>
          <a:xfrm>
            <a:off x="685800" y="486167"/>
            <a:ext cx="10820400" cy="96670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59"/>
          <p:cNvSpPr txBox="1">
            <a:spLocks noGrp="1"/>
          </p:cNvSpPr>
          <p:nvPr>
            <p:ph type="body" idx="1"/>
          </p:nvPr>
        </p:nvSpPr>
        <p:spPr>
          <a:xfrm>
            <a:off x="3095625" y="1752600"/>
            <a:ext cx="2571749" cy="118872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800"/>
              <a:buNone/>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3" name="Google Shape;173;p59"/>
          <p:cNvSpPr txBox="1">
            <a:spLocks noGrp="1"/>
          </p:cNvSpPr>
          <p:nvPr>
            <p:ph type="body" idx="2"/>
          </p:nvPr>
        </p:nvSpPr>
        <p:spPr>
          <a:xfrm>
            <a:off x="685800" y="1552576"/>
            <a:ext cx="2409825" cy="1343026"/>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accent1"/>
              </a:buClr>
              <a:buSzPts val="8200"/>
              <a:buNone/>
              <a:defRPr sz="8200">
                <a:solidFill>
                  <a:schemeClr val="accent1"/>
                </a:solidFill>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4" name="Google Shape;174;p59"/>
          <p:cNvSpPr txBox="1">
            <a:spLocks noGrp="1"/>
          </p:cNvSpPr>
          <p:nvPr>
            <p:ph type="body" idx="3"/>
          </p:nvPr>
        </p:nvSpPr>
        <p:spPr>
          <a:xfrm>
            <a:off x="3095625" y="3876675"/>
            <a:ext cx="2571749" cy="118872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800"/>
              <a:buNone/>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5" name="Google Shape;175;p59"/>
          <p:cNvSpPr txBox="1">
            <a:spLocks noGrp="1"/>
          </p:cNvSpPr>
          <p:nvPr>
            <p:ph type="body" idx="4"/>
          </p:nvPr>
        </p:nvSpPr>
        <p:spPr>
          <a:xfrm>
            <a:off x="685800" y="3676651"/>
            <a:ext cx="2409825" cy="1343026"/>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accent1"/>
              </a:buClr>
              <a:buSzPts val="8200"/>
              <a:buNone/>
              <a:defRPr sz="8200">
                <a:solidFill>
                  <a:schemeClr val="accent1"/>
                </a:solidFill>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6" name="Google Shape;176;p59"/>
          <p:cNvSpPr txBox="1">
            <a:spLocks noGrp="1"/>
          </p:cNvSpPr>
          <p:nvPr>
            <p:ph type="body" idx="5"/>
          </p:nvPr>
        </p:nvSpPr>
        <p:spPr>
          <a:xfrm>
            <a:off x="8934451" y="1752600"/>
            <a:ext cx="2571749" cy="118872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800"/>
              <a:buNone/>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7" name="Google Shape;177;p59"/>
          <p:cNvSpPr txBox="1">
            <a:spLocks noGrp="1"/>
          </p:cNvSpPr>
          <p:nvPr>
            <p:ph type="body" idx="6"/>
          </p:nvPr>
        </p:nvSpPr>
        <p:spPr>
          <a:xfrm>
            <a:off x="6524626" y="1552576"/>
            <a:ext cx="2409825" cy="1343026"/>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accent1"/>
              </a:buClr>
              <a:buSzPts val="8200"/>
              <a:buNone/>
              <a:defRPr sz="8200">
                <a:solidFill>
                  <a:schemeClr val="accent1"/>
                </a:solidFill>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8" name="Google Shape;178;p59"/>
          <p:cNvSpPr txBox="1">
            <a:spLocks noGrp="1"/>
          </p:cNvSpPr>
          <p:nvPr>
            <p:ph type="body" idx="7"/>
          </p:nvPr>
        </p:nvSpPr>
        <p:spPr>
          <a:xfrm>
            <a:off x="8934451" y="3876675"/>
            <a:ext cx="2571749" cy="118872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800"/>
              <a:buNone/>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9" name="Google Shape;179;p59"/>
          <p:cNvSpPr txBox="1">
            <a:spLocks noGrp="1"/>
          </p:cNvSpPr>
          <p:nvPr>
            <p:ph type="body" idx="8"/>
          </p:nvPr>
        </p:nvSpPr>
        <p:spPr>
          <a:xfrm>
            <a:off x="6524626" y="3676651"/>
            <a:ext cx="2409825" cy="1343026"/>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accent1"/>
              </a:buClr>
              <a:buSzPts val="8200"/>
              <a:buNone/>
              <a:defRPr sz="8200">
                <a:solidFill>
                  <a:schemeClr val="accent1"/>
                </a:solidFill>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0" name="Google Shape;180;p59"/>
          <p:cNvSpPr txBox="1">
            <a:spLocks noGrp="1"/>
          </p:cNvSpPr>
          <p:nvPr>
            <p:ph type="body" idx="9"/>
          </p:nvPr>
        </p:nvSpPr>
        <p:spPr>
          <a:xfrm>
            <a:off x="2743200" y="6255014"/>
            <a:ext cx="8051800" cy="355272"/>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0"/>
              </a:spcBef>
              <a:spcAft>
                <a:spcPts val="0"/>
              </a:spcAft>
              <a:buClr>
                <a:schemeClr val="dk1"/>
              </a:buClr>
              <a:buSzPts val="800"/>
              <a:buNone/>
              <a:defRPr sz="800">
                <a:solidFill>
                  <a:schemeClr val="dk1"/>
                </a:solidFill>
              </a:defRPr>
            </a:lvl1pPr>
            <a:lvl2pPr marL="914400" lvl="1" indent="-228600" algn="l">
              <a:lnSpc>
                <a:spcPct val="110000"/>
              </a:lnSpc>
              <a:spcBef>
                <a:spcPts val="0"/>
              </a:spcBef>
              <a:spcAft>
                <a:spcPts val="0"/>
              </a:spcAft>
              <a:buClr>
                <a:schemeClr val="dk1"/>
              </a:buClr>
              <a:buSzPts val="1200"/>
              <a:buNone/>
              <a:defRPr sz="1200"/>
            </a:lvl2pPr>
            <a:lvl3pPr marL="1371600" lvl="2" indent="-228600" algn="l">
              <a:lnSpc>
                <a:spcPct val="110000"/>
              </a:lnSpc>
              <a:spcBef>
                <a:spcPts val="0"/>
              </a:spcBef>
              <a:spcAft>
                <a:spcPts val="0"/>
              </a:spcAft>
              <a:buClr>
                <a:schemeClr val="dk1"/>
              </a:buClr>
              <a:buSzPts val="1000"/>
              <a:buNone/>
              <a:defRPr sz="1000"/>
            </a:lvl3pPr>
            <a:lvl4pPr marL="1828800" lvl="3" indent="-228600" algn="l">
              <a:lnSpc>
                <a:spcPct val="110000"/>
              </a:lnSpc>
              <a:spcBef>
                <a:spcPts val="0"/>
              </a:spcBef>
              <a:spcAft>
                <a:spcPts val="0"/>
              </a:spcAft>
              <a:buClr>
                <a:schemeClr val="dk1"/>
              </a:buClr>
              <a:buSzPts val="900"/>
              <a:buNone/>
              <a:defRPr sz="900"/>
            </a:lvl4pPr>
            <a:lvl5pPr marL="2286000" lvl="4" indent="-228600" algn="l">
              <a:lnSpc>
                <a:spcPct val="110000"/>
              </a:lnSpc>
              <a:spcBef>
                <a:spcPts val="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extLst>
    <p:ext uri="{DCECCB84-F9BA-43D5-87BE-67443E8EF086}">
      <p15:sldGuideLst xmlns:p15="http://schemas.microsoft.com/office/powerpoint/2012/main">
        <p15:guide id="1" pos="429">
          <p15:clr>
            <a:srgbClr val="FBAE40"/>
          </p15:clr>
        </p15:guide>
        <p15:guide id="2" pos="7251">
          <p15:clr>
            <a:srgbClr val="FBAE40"/>
          </p15:clr>
        </p15:guide>
        <p15:guide id="3" pos="4100">
          <p15:clr>
            <a:srgbClr val="FBAE40"/>
          </p15:clr>
        </p15:guide>
        <p15:guide id="4" pos="3575">
          <p15:clr>
            <a:srgbClr val="FBAE40"/>
          </p15:clr>
        </p15:guide>
        <p15:guide id="5" orient="horz" pos="4152">
          <p15:clr>
            <a:srgbClr val="FBAE40"/>
          </p15:clr>
        </p15:guide>
        <p15:guide id="6" orient="horz" pos="307">
          <p15:clr>
            <a:srgbClr val="FBAE40"/>
          </p15:clr>
        </p15:guide>
        <p15:guide id="7" orient="horz" pos="91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Quote blue">
  <p:cSld name="Quote blue">
    <p:bg>
      <p:bgPr>
        <a:solidFill>
          <a:schemeClr val="dk2"/>
        </a:solidFill>
        <a:effectLst/>
      </p:bgPr>
    </p:bg>
    <p:spTree>
      <p:nvGrpSpPr>
        <p:cNvPr id="1" name="Shape 181"/>
        <p:cNvGrpSpPr/>
        <p:nvPr/>
      </p:nvGrpSpPr>
      <p:grpSpPr>
        <a:xfrm>
          <a:off x="0" y="0"/>
          <a:ext cx="0" cy="0"/>
          <a:chOff x="0" y="0"/>
          <a:chExt cx="0" cy="0"/>
        </a:xfrm>
      </p:grpSpPr>
      <p:sp>
        <p:nvSpPr>
          <p:cNvPr id="182" name="Google Shape;182;p60"/>
          <p:cNvSpPr txBox="1">
            <a:spLocks noGrp="1"/>
          </p:cNvSpPr>
          <p:nvPr>
            <p:ph type="body" idx="1"/>
          </p:nvPr>
        </p:nvSpPr>
        <p:spPr>
          <a:xfrm>
            <a:off x="685800" y="4162425"/>
            <a:ext cx="4657724" cy="876632"/>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lt1"/>
              </a:buClr>
              <a:buSzPts val="2400"/>
              <a:buFont typeface="NTR"/>
              <a:buNone/>
              <a:defRPr b="1">
                <a:solidFill>
                  <a:schemeClr val="lt1"/>
                </a:solidFill>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3" name="Google Shape;183;p60"/>
          <p:cNvSpPr txBox="1">
            <a:spLocks noGrp="1"/>
          </p:cNvSpPr>
          <p:nvPr>
            <p:ph type="body" idx="2"/>
          </p:nvPr>
        </p:nvSpPr>
        <p:spPr>
          <a:xfrm>
            <a:off x="495300" y="1638301"/>
            <a:ext cx="6781799" cy="23431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4800"/>
              <a:buNone/>
              <a:defRPr sz="4800">
                <a:solidFill>
                  <a:schemeClr val="lt1"/>
                </a:solidFill>
              </a:defRPr>
            </a:lvl1pPr>
            <a:lvl2pPr marL="914400" lvl="1" indent="-228600" algn="l">
              <a:lnSpc>
                <a:spcPct val="110000"/>
              </a:lnSpc>
              <a:spcBef>
                <a:spcPts val="0"/>
              </a:spcBef>
              <a:spcAft>
                <a:spcPts val="0"/>
              </a:spcAft>
              <a:buClr>
                <a:schemeClr val="dk1"/>
              </a:buClr>
              <a:buSzPts val="1200"/>
              <a:buNone/>
              <a:defRPr sz="1200"/>
            </a:lvl2pPr>
            <a:lvl3pPr marL="1371600" lvl="2" indent="-228600" algn="l">
              <a:lnSpc>
                <a:spcPct val="110000"/>
              </a:lnSpc>
              <a:spcBef>
                <a:spcPts val="0"/>
              </a:spcBef>
              <a:spcAft>
                <a:spcPts val="0"/>
              </a:spcAft>
              <a:buClr>
                <a:schemeClr val="dk1"/>
              </a:buClr>
              <a:buSzPts val="1000"/>
              <a:buNone/>
              <a:defRPr sz="1000"/>
            </a:lvl3pPr>
            <a:lvl4pPr marL="1828800" lvl="3" indent="-228600" algn="l">
              <a:lnSpc>
                <a:spcPct val="110000"/>
              </a:lnSpc>
              <a:spcBef>
                <a:spcPts val="0"/>
              </a:spcBef>
              <a:spcAft>
                <a:spcPts val="0"/>
              </a:spcAft>
              <a:buClr>
                <a:schemeClr val="dk1"/>
              </a:buClr>
              <a:buSzPts val="900"/>
              <a:buNone/>
              <a:defRPr sz="900"/>
            </a:lvl4pPr>
            <a:lvl5pPr marL="2286000" lvl="4" indent="-228600" algn="l">
              <a:lnSpc>
                <a:spcPct val="110000"/>
              </a:lnSpc>
              <a:spcBef>
                <a:spcPts val="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84" name="Google Shape;184;p60"/>
          <p:cNvSpPr txBox="1"/>
          <p:nvPr/>
        </p:nvSpPr>
        <p:spPr>
          <a:xfrm>
            <a:off x="10979151" y="6460625"/>
            <a:ext cx="527049" cy="153888"/>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fld id="{00000000-1234-1234-1234-123412341234}" type="slidenum">
              <a:rPr lang="en-US" sz="1000">
                <a:solidFill>
                  <a:schemeClr val="lt1"/>
                </a:solidFill>
                <a:latin typeface="Arial"/>
                <a:ea typeface="Arial"/>
                <a:cs typeface="Arial"/>
                <a:sym typeface="Arial"/>
              </a:rPr>
              <a:t>‹#›</a:t>
            </a:fld>
            <a:endParaRPr sz="1000">
              <a:solidFill>
                <a:schemeClr val="lt1"/>
              </a:solidFill>
              <a:latin typeface="Arial"/>
              <a:ea typeface="Arial"/>
              <a:cs typeface="Arial"/>
              <a:sym typeface="Arial"/>
            </a:endParaRPr>
          </a:p>
        </p:txBody>
      </p:sp>
      <p:pic>
        <p:nvPicPr>
          <p:cNvPr id="185" name="Google Shape;185;p60"/>
          <p:cNvPicPr preferRelativeResize="0"/>
          <p:nvPr/>
        </p:nvPicPr>
        <p:blipFill rotWithShape="1">
          <a:blip r:embed="rId2">
            <a:alphaModFix/>
          </a:blip>
          <a:srcRect/>
          <a:stretch/>
        </p:blipFill>
        <p:spPr>
          <a:xfrm>
            <a:off x="676656" y="6076883"/>
            <a:ext cx="1445349" cy="533403"/>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bg>
      <p:bgPr>
        <a:solidFill>
          <a:srgbClr val="C3DEF9"/>
        </a:solidFill>
        <a:effectLst/>
      </p:bgPr>
    </p:bg>
    <p:spTree>
      <p:nvGrpSpPr>
        <p:cNvPr id="1" name="Shape 186"/>
        <p:cNvGrpSpPr/>
        <p:nvPr/>
      </p:nvGrpSpPr>
      <p:grpSpPr>
        <a:xfrm>
          <a:off x="0" y="0"/>
          <a:ext cx="0" cy="0"/>
          <a:chOff x="0" y="0"/>
          <a:chExt cx="0" cy="0"/>
        </a:xfrm>
      </p:grpSpPr>
      <p:sp>
        <p:nvSpPr>
          <p:cNvPr id="187" name="Google Shape;187;p61"/>
          <p:cNvSpPr txBox="1">
            <a:spLocks noGrp="1"/>
          </p:cNvSpPr>
          <p:nvPr>
            <p:ph type="ctrTitle"/>
          </p:nvPr>
        </p:nvSpPr>
        <p:spPr>
          <a:xfrm>
            <a:off x="676276" y="803911"/>
            <a:ext cx="6199086" cy="20116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6800"/>
              <a:buFont typeface="Arial"/>
              <a:buNone/>
              <a:defRPr sz="6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p61"/>
          <p:cNvSpPr txBox="1">
            <a:spLocks noGrp="1"/>
          </p:cNvSpPr>
          <p:nvPr>
            <p:ph type="subTitle" idx="1"/>
          </p:nvPr>
        </p:nvSpPr>
        <p:spPr>
          <a:xfrm>
            <a:off x="676276" y="2835404"/>
            <a:ext cx="5486400" cy="1507996"/>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Clr>
                <a:schemeClr val="dk2"/>
              </a:buClr>
              <a:buSzPts val="3200"/>
              <a:buNone/>
              <a:defRPr sz="3200">
                <a:solidFill>
                  <a:schemeClr val="dk2"/>
                </a:solidFill>
              </a:defRPr>
            </a:lvl1pPr>
            <a:lvl2pPr lvl="1" algn="ctr">
              <a:lnSpc>
                <a:spcPct val="110000"/>
              </a:lnSpc>
              <a:spcBef>
                <a:spcPts val="0"/>
              </a:spcBef>
              <a:spcAft>
                <a:spcPts val="0"/>
              </a:spcAft>
              <a:buClr>
                <a:srgbClr val="888888"/>
              </a:buClr>
              <a:buSzPts val="2400"/>
              <a:buNone/>
              <a:defRPr>
                <a:solidFill>
                  <a:srgbClr val="888888"/>
                </a:solidFill>
              </a:defRPr>
            </a:lvl2pPr>
            <a:lvl3pPr lvl="2" algn="ctr">
              <a:lnSpc>
                <a:spcPct val="110000"/>
              </a:lnSpc>
              <a:spcBef>
                <a:spcPts val="0"/>
              </a:spcBef>
              <a:spcAft>
                <a:spcPts val="0"/>
              </a:spcAft>
              <a:buClr>
                <a:srgbClr val="888888"/>
              </a:buClr>
              <a:buSzPts val="2400"/>
              <a:buNone/>
              <a:defRPr>
                <a:solidFill>
                  <a:srgbClr val="888888"/>
                </a:solidFill>
              </a:defRPr>
            </a:lvl3pPr>
            <a:lvl4pPr lvl="3" algn="ctr">
              <a:lnSpc>
                <a:spcPct val="110000"/>
              </a:lnSpc>
              <a:spcBef>
                <a:spcPts val="0"/>
              </a:spcBef>
              <a:spcAft>
                <a:spcPts val="0"/>
              </a:spcAft>
              <a:buClr>
                <a:srgbClr val="888888"/>
              </a:buClr>
              <a:buSzPts val="2400"/>
              <a:buNone/>
              <a:defRPr>
                <a:solidFill>
                  <a:srgbClr val="888888"/>
                </a:solidFill>
              </a:defRPr>
            </a:lvl4pPr>
            <a:lvl5pPr lvl="4" algn="ctr">
              <a:lnSpc>
                <a:spcPct val="110000"/>
              </a:lnSpc>
              <a:spcBef>
                <a:spcPts val="0"/>
              </a:spcBef>
              <a:spcAft>
                <a:spcPts val="0"/>
              </a:spcAft>
              <a:buClr>
                <a:srgbClr val="888888"/>
              </a:buClr>
              <a:buSzPts val="2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9" name="Google Shape;189;p61"/>
          <p:cNvSpPr txBox="1">
            <a:spLocks noGrp="1"/>
          </p:cNvSpPr>
          <p:nvPr>
            <p:ph type="body" idx="2"/>
          </p:nvPr>
        </p:nvSpPr>
        <p:spPr>
          <a:xfrm>
            <a:off x="676275" y="4348042"/>
            <a:ext cx="5486400" cy="928687"/>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2"/>
              </a:buClr>
              <a:buSzPts val="2400"/>
              <a:buNone/>
              <a:defRPr>
                <a:solidFill>
                  <a:schemeClr val="dk2"/>
                </a:solidFill>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90" name="Google Shape;190;p61"/>
          <p:cNvPicPr preferRelativeResize="0"/>
          <p:nvPr/>
        </p:nvPicPr>
        <p:blipFill rotWithShape="1">
          <a:blip r:embed="rId2">
            <a:alphaModFix/>
          </a:blip>
          <a:srcRect t="20292" r="17591"/>
          <a:stretch/>
        </p:blipFill>
        <p:spPr>
          <a:xfrm>
            <a:off x="6604000" y="-8878"/>
            <a:ext cx="5588000" cy="5404750"/>
          </a:xfrm>
          <a:prstGeom prst="rect">
            <a:avLst/>
          </a:prstGeom>
          <a:noFill/>
          <a:ln>
            <a:noFill/>
          </a:ln>
        </p:spPr>
      </p:pic>
      <p:pic>
        <p:nvPicPr>
          <p:cNvPr id="191" name="Google Shape;191;p61"/>
          <p:cNvPicPr preferRelativeResize="0"/>
          <p:nvPr/>
        </p:nvPicPr>
        <p:blipFill rotWithShape="1">
          <a:blip r:embed="rId3">
            <a:alphaModFix/>
          </a:blip>
          <a:srcRect/>
          <a:stretch/>
        </p:blipFill>
        <p:spPr>
          <a:xfrm>
            <a:off x="0" y="5386333"/>
            <a:ext cx="12192000" cy="1471667"/>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Title slide 3">
  <p:cSld name="Title slide 3">
    <p:bg>
      <p:bgPr>
        <a:solidFill>
          <a:srgbClr val="C3DEF9"/>
        </a:solidFill>
        <a:effectLst/>
      </p:bgPr>
    </p:bg>
    <p:spTree>
      <p:nvGrpSpPr>
        <p:cNvPr id="1" name="Shape 192"/>
        <p:cNvGrpSpPr/>
        <p:nvPr/>
      </p:nvGrpSpPr>
      <p:grpSpPr>
        <a:xfrm>
          <a:off x="0" y="0"/>
          <a:ext cx="0" cy="0"/>
          <a:chOff x="0" y="0"/>
          <a:chExt cx="0" cy="0"/>
        </a:xfrm>
      </p:grpSpPr>
      <p:sp>
        <p:nvSpPr>
          <p:cNvPr id="193" name="Google Shape;193;p62"/>
          <p:cNvSpPr txBox="1">
            <a:spLocks noGrp="1"/>
          </p:cNvSpPr>
          <p:nvPr>
            <p:ph type="ctrTitle"/>
          </p:nvPr>
        </p:nvSpPr>
        <p:spPr>
          <a:xfrm>
            <a:off x="676276" y="797642"/>
            <a:ext cx="7664448" cy="20116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6800"/>
              <a:buFont typeface="Arial"/>
              <a:buNone/>
              <a:defRPr sz="6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4" name="Google Shape;194;p62"/>
          <p:cNvSpPr txBox="1">
            <a:spLocks noGrp="1"/>
          </p:cNvSpPr>
          <p:nvPr>
            <p:ph type="subTitle" idx="1"/>
          </p:nvPr>
        </p:nvSpPr>
        <p:spPr>
          <a:xfrm>
            <a:off x="676276" y="2809323"/>
            <a:ext cx="7664448" cy="1280794"/>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Clr>
                <a:schemeClr val="dk2"/>
              </a:buClr>
              <a:buSzPts val="3200"/>
              <a:buNone/>
              <a:defRPr sz="3200">
                <a:solidFill>
                  <a:schemeClr val="dk2"/>
                </a:solidFill>
              </a:defRPr>
            </a:lvl1pPr>
            <a:lvl2pPr lvl="1" algn="ctr">
              <a:lnSpc>
                <a:spcPct val="110000"/>
              </a:lnSpc>
              <a:spcBef>
                <a:spcPts val="0"/>
              </a:spcBef>
              <a:spcAft>
                <a:spcPts val="0"/>
              </a:spcAft>
              <a:buClr>
                <a:srgbClr val="888888"/>
              </a:buClr>
              <a:buSzPts val="2400"/>
              <a:buNone/>
              <a:defRPr>
                <a:solidFill>
                  <a:srgbClr val="888888"/>
                </a:solidFill>
              </a:defRPr>
            </a:lvl2pPr>
            <a:lvl3pPr lvl="2" algn="ctr">
              <a:lnSpc>
                <a:spcPct val="110000"/>
              </a:lnSpc>
              <a:spcBef>
                <a:spcPts val="0"/>
              </a:spcBef>
              <a:spcAft>
                <a:spcPts val="0"/>
              </a:spcAft>
              <a:buClr>
                <a:srgbClr val="888888"/>
              </a:buClr>
              <a:buSzPts val="2400"/>
              <a:buNone/>
              <a:defRPr>
                <a:solidFill>
                  <a:srgbClr val="888888"/>
                </a:solidFill>
              </a:defRPr>
            </a:lvl3pPr>
            <a:lvl4pPr lvl="3" algn="ctr">
              <a:lnSpc>
                <a:spcPct val="110000"/>
              </a:lnSpc>
              <a:spcBef>
                <a:spcPts val="0"/>
              </a:spcBef>
              <a:spcAft>
                <a:spcPts val="0"/>
              </a:spcAft>
              <a:buClr>
                <a:srgbClr val="888888"/>
              </a:buClr>
              <a:buSzPts val="2400"/>
              <a:buNone/>
              <a:defRPr>
                <a:solidFill>
                  <a:srgbClr val="888888"/>
                </a:solidFill>
              </a:defRPr>
            </a:lvl4pPr>
            <a:lvl5pPr lvl="4" algn="ctr">
              <a:lnSpc>
                <a:spcPct val="110000"/>
              </a:lnSpc>
              <a:spcBef>
                <a:spcPts val="0"/>
              </a:spcBef>
              <a:spcAft>
                <a:spcPts val="0"/>
              </a:spcAft>
              <a:buClr>
                <a:srgbClr val="888888"/>
              </a:buClr>
              <a:buSzPts val="2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95" name="Google Shape;195;p62"/>
          <p:cNvSpPr txBox="1">
            <a:spLocks noGrp="1"/>
          </p:cNvSpPr>
          <p:nvPr>
            <p:ph type="body" idx="2"/>
          </p:nvPr>
        </p:nvSpPr>
        <p:spPr>
          <a:xfrm>
            <a:off x="676275" y="4343399"/>
            <a:ext cx="4541838" cy="973709"/>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2"/>
              </a:buClr>
              <a:buSzPts val="2400"/>
              <a:buNone/>
              <a:defRPr>
                <a:solidFill>
                  <a:schemeClr val="dk2"/>
                </a:solidFill>
              </a:defRPr>
            </a:lvl1pPr>
            <a:lvl2pPr marL="914400" lvl="1" indent="-228600" algn="l">
              <a:lnSpc>
                <a:spcPct val="110000"/>
              </a:lnSpc>
              <a:spcBef>
                <a:spcPts val="0"/>
              </a:spcBef>
              <a:spcAft>
                <a:spcPts val="0"/>
              </a:spcAft>
              <a:buClr>
                <a:schemeClr val="dk1"/>
              </a:buClr>
              <a:buSzPts val="2400"/>
              <a:buNone/>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96" name="Google Shape;196;p62"/>
          <p:cNvPicPr preferRelativeResize="0"/>
          <p:nvPr/>
        </p:nvPicPr>
        <p:blipFill rotWithShape="1">
          <a:blip r:embed="rId2">
            <a:alphaModFix/>
          </a:blip>
          <a:srcRect t="14896" r="34473" b="17571"/>
          <a:stretch/>
        </p:blipFill>
        <p:spPr>
          <a:xfrm>
            <a:off x="6494010" y="470725"/>
            <a:ext cx="4780631" cy="4926900"/>
          </a:xfrm>
          <a:prstGeom prst="rect">
            <a:avLst/>
          </a:prstGeom>
          <a:noFill/>
          <a:ln>
            <a:noFill/>
          </a:ln>
        </p:spPr>
      </p:pic>
      <p:pic>
        <p:nvPicPr>
          <p:cNvPr id="197" name="Google Shape;197;p62"/>
          <p:cNvPicPr preferRelativeResize="0"/>
          <p:nvPr/>
        </p:nvPicPr>
        <p:blipFill rotWithShape="1">
          <a:blip r:embed="rId3">
            <a:alphaModFix/>
          </a:blip>
          <a:srcRect/>
          <a:stretch/>
        </p:blipFill>
        <p:spPr>
          <a:xfrm>
            <a:off x="0" y="5386333"/>
            <a:ext cx="12192000" cy="1471667"/>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Title slide 4">
  <p:cSld name="Title slide 4">
    <p:bg>
      <p:bgPr>
        <a:solidFill>
          <a:srgbClr val="C3DEF9"/>
        </a:solidFill>
        <a:effectLst/>
      </p:bgPr>
    </p:bg>
    <p:spTree>
      <p:nvGrpSpPr>
        <p:cNvPr id="1" name="Shape 198"/>
        <p:cNvGrpSpPr/>
        <p:nvPr/>
      </p:nvGrpSpPr>
      <p:grpSpPr>
        <a:xfrm>
          <a:off x="0" y="0"/>
          <a:ext cx="0" cy="0"/>
          <a:chOff x="0" y="0"/>
          <a:chExt cx="0" cy="0"/>
        </a:xfrm>
      </p:grpSpPr>
      <p:sp>
        <p:nvSpPr>
          <p:cNvPr id="199" name="Google Shape;199;p63"/>
          <p:cNvSpPr txBox="1">
            <a:spLocks noGrp="1"/>
          </p:cNvSpPr>
          <p:nvPr>
            <p:ph type="ctrTitle"/>
          </p:nvPr>
        </p:nvSpPr>
        <p:spPr>
          <a:xfrm>
            <a:off x="676276" y="807474"/>
            <a:ext cx="5800724" cy="20116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6800"/>
              <a:buFont typeface="Arial"/>
              <a:buNone/>
              <a:defRPr sz="6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0" name="Google Shape;200;p63"/>
          <p:cNvSpPr txBox="1">
            <a:spLocks noGrp="1"/>
          </p:cNvSpPr>
          <p:nvPr>
            <p:ph type="subTitle" idx="1"/>
          </p:nvPr>
        </p:nvSpPr>
        <p:spPr>
          <a:xfrm>
            <a:off x="676276" y="2819399"/>
            <a:ext cx="5162549" cy="1219447"/>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Clr>
                <a:schemeClr val="dk2"/>
              </a:buClr>
              <a:buSzPts val="3200"/>
              <a:buNone/>
              <a:defRPr sz="3200">
                <a:solidFill>
                  <a:schemeClr val="dk2"/>
                </a:solidFill>
              </a:defRPr>
            </a:lvl1pPr>
            <a:lvl2pPr lvl="1" algn="ctr">
              <a:lnSpc>
                <a:spcPct val="110000"/>
              </a:lnSpc>
              <a:spcBef>
                <a:spcPts val="0"/>
              </a:spcBef>
              <a:spcAft>
                <a:spcPts val="0"/>
              </a:spcAft>
              <a:buClr>
                <a:srgbClr val="888888"/>
              </a:buClr>
              <a:buSzPts val="2400"/>
              <a:buNone/>
              <a:defRPr>
                <a:solidFill>
                  <a:srgbClr val="888888"/>
                </a:solidFill>
              </a:defRPr>
            </a:lvl2pPr>
            <a:lvl3pPr lvl="2" algn="ctr">
              <a:lnSpc>
                <a:spcPct val="110000"/>
              </a:lnSpc>
              <a:spcBef>
                <a:spcPts val="0"/>
              </a:spcBef>
              <a:spcAft>
                <a:spcPts val="0"/>
              </a:spcAft>
              <a:buClr>
                <a:srgbClr val="888888"/>
              </a:buClr>
              <a:buSzPts val="2400"/>
              <a:buNone/>
              <a:defRPr>
                <a:solidFill>
                  <a:srgbClr val="888888"/>
                </a:solidFill>
              </a:defRPr>
            </a:lvl3pPr>
            <a:lvl4pPr lvl="3" algn="ctr">
              <a:lnSpc>
                <a:spcPct val="110000"/>
              </a:lnSpc>
              <a:spcBef>
                <a:spcPts val="0"/>
              </a:spcBef>
              <a:spcAft>
                <a:spcPts val="0"/>
              </a:spcAft>
              <a:buClr>
                <a:srgbClr val="888888"/>
              </a:buClr>
              <a:buSzPts val="2400"/>
              <a:buNone/>
              <a:defRPr>
                <a:solidFill>
                  <a:srgbClr val="888888"/>
                </a:solidFill>
              </a:defRPr>
            </a:lvl4pPr>
            <a:lvl5pPr lvl="4" algn="ctr">
              <a:lnSpc>
                <a:spcPct val="110000"/>
              </a:lnSpc>
              <a:spcBef>
                <a:spcPts val="0"/>
              </a:spcBef>
              <a:spcAft>
                <a:spcPts val="0"/>
              </a:spcAft>
              <a:buClr>
                <a:srgbClr val="888888"/>
              </a:buClr>
              <a:buSzPts val="2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01" name="Google Shape;201;p63"/>
          <p:cNvSpPr txBox="1">
            <a:spLocks noGrp="1"/>
          </p:cNvSpPr>
          <p:nvPr>
            <p:ph type="body" idx="2"/>
          </p:nvPr>
        </p:nvSpPr>
        <p:spPr>
          <a:xfrm>
            <a:off x="676275" y="4343400"/>
            <a:ext cx="4711700" cy="758825"/>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2"/>
              </a:buClr>
              <a:buSzPts val="2400"/>
              <a:buNone/>
              <a:defRPr>
                <a:solidFill>
                  <a:schemeClr val="dk2"/>
                </a:solidFill>
              </a:defRPr>
            </a:lvl1pPr>
            <a:lvl2pPr marL="914400" lvl="1" indent="-228600" algn="l">
              <a:lnSpc>
                <a:spcPct val="110000"/>
              </a:lnSpc>
              <a:spcBef>
                <a:spcPts val="0"/>
              </a:spcBef>
              <a:spcAft>
                <a:spcPts val="0"/>
              </a:spcAft>
              <a:buClr>
                <a:schemeClr val="dk1"/>
              </a:buClr>
              <a:buSzPts val="2400"/>
              <a:buNone/>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02" name="Google Shape;202;p63"/>
          <p:cNvPicPr preferRelativeResize="0"/>
          <p:nvPr/>
        </p:nvPicPr>
        <p:blipFill rotWithShape="1">
          <a:blip r:embed="rId2">
            <a:alphaModFix/>
          </a:blip>
          <a:srcRect t="10791" b="10236"/>
          <a:stretch/>
        </p:blipFill>
        <p:spPr>
          <a:xfrm>
            <a:off x="5387975" y="-10119"/>
            <a:ext cx="6828585" cy="5392697"/>
          </a:xfrm>
          <a:prstGeom prst="rect">
            <a:avLst/>
          </a:prstGeom>
          <a:noFill/>
          <a:ln>
            <a:noFill/>
          </a:ln>
        </p:spPr>
      </p:pic>
      <p:pic>
        <p:nvPicPr>
          <p:cNvPr id="203" name="Google Shape;203;p63"/>
          <p:cNvPicPr preferRelativeResize="0"/>
          <p:nvPr/>
        </p:nvPicPr>
        <p:blipFill rotWithShape="1">
          <a:blip r:embed="rId3">
            <a:alphaModFix/>
          </a:blip>
          <a:srcRect/>
          <a:stretch/>
        </p:blipFill>
        <p:spPr>
          <a:xfrm>
            <a:off x="0" y="5386333"/>
            <a:ext cx="12192000" cy="1471667"/>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Title slide 6">
  <p:cSld name="Title slide 6">
    <p:bg>
      <p:bgPr>
        <a:solidFill>
          <a:schemeClr val="dk2"/>
        </a:solidFill>
        <a:effectLst/>
      </p:bgPr>
    </p:bg>
    <p:spTree>
      <p:nvGrpSpPr>
        <p:cNvPr id="1" name="Shape 204"/>
        <p:cNvGrpSpPr/>
        <p:nvPr/>
      </p:nvGrpSpPr>
      <p:grpSpPr>
        <a:xfrm>
          <a:off x="0" y="0"/>
          <a:ext cx="0" cy="0"/>
          <a:chOff x="0" y="0"/>
          <a:chExt cx="0" cy="0"/>
        </a:xfrm>
      </p:grpSpPr>
      <p:sp>
        <p:nvSpPr>
          <p:cNvPr id="205" name="Google Shape;205;p64"/>
          <p:cNvSpPr txBox="1">
            <a:spLocks noGrp="1"/>
          </p:cNvSpPr>
          <p:nvPr>
            <p:ph type="ctrTitle"/>
          </p:nvPr>
        </p:nvSpPr>
        <p:spPr>
          <a:xfrm>
            <a:off x="676276" y="809951"/>
            <a:ext cx="6753224" cy="20116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6800"/>
              <a:buFont typeface="Arial"/>
              <a:buNone/>
              <a:defRPr sz="6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64"/>
          <p:cNvSpPr txBox="1">
            <a:spLocks noGrp="1"/>
          </p:cNvSpPr>
          <p:nvPr>
            <p:ph type="subTitle" idx="1"/>
          </p:nvPr>
        </p:nvSpPr>
        <p:spPr>
          <a:xfrm>
            <a:off x="676276" y="2821631"/>
            <a:ext cx="5486399" cy="1020442"/>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Clr>
                <a:schemeClr val="lt1"/>
              </a:buClr>
              <a:buSzPts val="3200"/>
              <a:buNone/>
              <a:defRPr sz="3200">
                <a:solidFill>
                  <a:schemeClr val="lt1"/>
                </a:solidFill>
              </a:defRPr>
            </a:lvl1pPr>
            <a:lvl2pPr lvl="1" algn="ctr">
              <a:lnSpc>
                <a:spcPct val="110000"/>
              </a:lnSpc>
              <a:spcBef>
                <a:spcPts val="0"/>
              </a:spcBef>
              <a:spcAft>
                <a:spcPts val="0"/>
              </a:spcAft>
              <a:buClr>
                <a:srgbClr val="888888"/>
              </a:buClr>
              <a:buSzPts val="2400"/>
              <a:buNone/>
              <a:defRPr>
                <a:solidFill>
                  <a:srgbClr val="888888"/>
                </a:solidFill>
              </a:defRPr>
            </a:lvl2pPr>
            <a:lvl3pPr lvl="2" algn="ctr">
              <a:lnSpc>
                <a:spcPct val="110000"/>
              </a:lnSpc>
              <a:spcBef>
                <a:spcPts val="0"/>
              </a:spcBef>
              <a:spcAft>
                <a:spcPts val="0"/>
              </a:spcAft>
              <a:buClr>
                <a:srgbClr val="888888"/>
              </a:buClr>
              <a:buSzPts val="2400"/>
              <a:buNone/>
              <a:defRPr>
                <a:solidFill>
                  <a:srgbClr val="888888"/>
                </a:solidFill>
              </a:defRPr>
            </a:lvl3pPr>
            <a:lvl4pPr lvl="3" algn="ctr">
              <a:lnSpc>
                <a:spcPct val="110000"/>
              </a:lnSpc>
              <a:spcBef>
                <a:spcPts val="0"/>
              </a:spcBef>
              <a:spcAft>
                <a:spcPts val="0"/>
              </a:spcAft>
              <a:buClr>
                <a:srgbClr val="888888"/>
              </a:buClr>
              <a:buSzPts val="2400"/>
              <a:buNone/>
              <a:defRPr>
                <a:solidFill>
                  <a:srgbClr val="888888"/>
                </a:solidFill>
              </a:defRPr>
            </a:lvl4pPr>
            <a:lvl5pPr lvl="4" algn="ctr">
              <a:lnSpc>
                <a:spcPct val="110000"/>
              </a:lnSpc>
              <a:spcBef>
                <a:spcPts val="0"/>
              </a:spcBef>
              <a:spcAft>
                <a:spcPts val="0"/>
              </a:spcAft>
              <a:buClr>
                <a:srgbClr val="888888"/>
              </a:buClr>
              <a:buSzPts val="2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07" name="Google Shape;207;p64"/>
          <p:cNvSpPr txBox="1">
            <a:spLocks noGrp="1"/>
          </p:cNvSpPr>
          <p:nvPr>
            <p:ph type="body" idx="2"/>
          </p:nvPr>
        </p:nvSpPr>
        <p:spPr>
          <a:xfrm>
            <a:off x="676275" y="4343400"/>
            <a:ext cx="4052888" cy="8382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lt1"/>
              </a:buClr>
              <a:buSzPts val="2400"/>
              <a:buNone/>
              <a:defRPr>
                <a:solidFill>
                  <a:schemeClr val="lt1"/>
                </a:solidFill>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08" name="Google Shape;208;p64"/>
          <p:cNvPicPr preferRelativeResize="0"/>
          <p:nvPr/>
        </p:nvPicPr>
        <p:blipFill rotWithShape="1">
          <a:blip r:embed="rId2">
            <a:alphaModFix/>
          </a:blip>
          <a:srcRect b="6144"/>
          <a:stretch/>
        </p:blipFill>
        <p:spPr>
          <a:xfrm>
            <a:off x="5601810" y="-682383"/>
            <a:ext cx="6476213" cy="6078255"/>
          </a:xfrm>
          <a:prstGeom prst="rect">
            <a:avLst/>
          </a:prstGeom>
          <a:noFill/>
          <a:ln>
            <a:noFill/>
          </a:ln>
        </p:spPr>
      </p:pic>
      <p:pic>
        <p:nvPicPr>
          <p:cNvPr id="209" name="Google Shape;209;p64"/>
          <p:cNvPicPr preferRelativeResize="0"/>
          <p:nvPr/>
        </p:nvPicPr>
        <p:blipFill rotWithShape="1">
          <a:blip r:embed="rId3">
            <a:alphaModFix/>
          </a:blip>
          <a:srcRect/>
          <a:stretch/>
        </p:blipFill>
        <p:spPr>
          <a:xfrm>
            <a:off x="0" y="5386333"/>
            <a:ext cx="12192000" cy="1471667"/>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Title slide 7">
  <p:cSld name="Title slide 7">
    <p:bg>
      <p:bgPr>
        <a:solidFill>
          <a:schemeClr val="dk2"/>
        </a:solidFill>
        <a:effectLst/>
      </p:bgPr>
    </p:bg>
    <p:spTree>
      <p:nvGrpSpPr>
        <p:cNvPr id="1" name="Shape 210"/>
        <p:cNvGrpSpPr/>
        <p:nvPr/>
      </p:nvGrpSpPr>
      <p:grpSpPr>
        <a:xfrm>
          <a:off x="0" y="0"/>
          <a:ext cx="0" cy="0"/>
          <a:chOff x="0" y="0"/>
          <a:chExt cx="0" cy="0"/>
        </a:xfrm>
      </p:grpSpPr>
      <p:sp>
        <p:nvSpPr>
          <p:cNvPr id="211" name="Google Shape;211;p65"/>
          <p:cNvSpPr txBox="1">
            <a:spLocks noGrp="1"/>
          </p:cNvSpPr>
          <p:nvPr>
            <p:ph type="ctrTitle"/>
          </p:nvPr>
        </p:nvSpPr>
        <p:spPr>
          <a:xfrm>
            <a:off x="676276" y="797642"/>
            <a:ext cx="6753224" cy="20116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6800"/>
              <a:buFont typeface="Arial"/>
              <a:buNone/>
              <a:defRPr sz="6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2" name="Google Shape;212;p65"/>
          <p:cNvSpPr txBox="1">
            <a:spLocks noGrp="1"/>
          </p:cNvSpPr>
          <p:nvPr>
            <p:ph type="subTitle" idx="1"/>
          </p:nvPr>
        </p:nvSpPr>
        <p:spPr>
          <a:xfrm>
            <a:off x="676276" y="2819400"/>
            <a:ext cx="5486399" cy="995516"/>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Clr>
                <a:schemeClr val="lt1"/>
              </a:buClr>
              <a:buSzPts val="3200"/>
              <a:buNone/>
              <a:defRPr sz="3200">
                <a:solidFill>
                  <a:schemeClr val="lt1"/>
                </a:solidFill>
              </a:defRPr>
            </a:lvl1pPr>
            <a:lvl2pPr lvl="1" algn="ctr">
              <a:lnSpc>
                <a:spcPct val="110000"/>
              </a:lnSpc>
              <a:spcBef>
                <a:spcPts val="0"/>
              </a:spcBef>
              <a:spcAft>
                <a:spcPts val="0"/>
              </a:spcAft>
              <a:buClr>
                <a:srgbClr val="888888"/>
              </a:buClr>
              <a:buSzPts val="2400"/>
              <a:buNone/>
              <a:defRPr>
                <a:solidFill>
                  <a:srgbClr val="888888"/>
                </a:solidFill>
              </a:defRPr>
            </a:lvl2pPr>
            <a:lvl3pPr lvl="2" algn="ctr">
              <a:lnSpc>
                <a:spcPct val="110000"/>
              </a:lnSpc>
              <a:spcBef>
                <a:spcPts val="0"/>
              </a:spcBef>
              <a:spcAft>
                <a:spcPts val="0"/>
              </a:spcAft>
              <a:buClr>
                <a:srgbClr val="888888"/>
              </a:buClr>
              <a:buSzPts val="2400"/>
              <a:buNone/>
              <a:defRPr>
                <a:solidFill>
                  <a:srgbClr val="888888"/>
                </a:solidFill>
              </a:defRPr>
            </a:lvl3pPr>
            <a:lvl4pPr lvl="3" algn="ctr">
              <a:lnSpc>
                <a:spcPct val="110000"/>
              </a:lnSpc>
              <a:spcBef>
                <a:spcPts val="0"/>
              </a:spcBef>
              <a:spcAft>
                <a:spcPts val="0"/>
              </a:spcAft>
              <a:buClr>
                <a:srgbClr val="888888"/>
              </a:buClr>
              <a:buSzPts val="2400"/>
              <a:buNone/>
              <a:defRPr>
                <a:solidFill>
                  <a:srgbClr val="888888"/>
                </a:solidFill>
              </a:defRPr>
            </a:lvl4pPr>
            <a:lvl5pPr lvl="4" algn="ctr">
              <a:lnSpc>
                <a:spcPct val="110000"/>
              </a:lnSpc>
              <a:spcBef>
                <a:spcPts val="0"/>
              </a:spcBef>
              <a:spcAft>
                <a:spcPts val="0"/>
              </a:spcAft>
              <a:buClr>
                <a:srgbClr val="888888"/>
              </a:buClr>
              <a:buSzPts val="2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13" name="Google Shape;213;p65"/>
          <p:cNvSpPr txBox="1">
            <a:spLocks noGrp="1"/>
          </p:cNvSpPr>
          <p:nvPr>
            <p:ph type="body" idx="2"/>
          </p:nvPr>
        </p:nvSpPr>
        <p:spPr>
          <a:xfrm>
            <a:off x="676275" y="4343400"/>
            <a:ext cx="4849813" cy="758825"/>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lt1"/>
              </a:buClr>
              <a:buSzPts val="2400"/>
              <a:buNone/>
              <a:defRPr>
                <a:solidFill>
                  <a:schemeClr val="lt1"/>
                </a:solidFill>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14" name="Google Shape;214;p65"/>
          <p:cNvPicPr preferRelativeResize="0"/>
          <p:nvPr/>
        </p:nvPicPr>
        <p:blipFill rotWithShape="1">
          <a:blip r:embed="rId2">
            <a:alphaModFix/>
          </a:blip>
          <a:srcRect t="6842" r="10969" b="13898"/>
          <a:stretch/>
        </p:blipFill>
        <p:spPr>
          <a:xfrm>
            <a:off x="5129418" y="6620"/>
            <a:ext cx="7062582" cy="5389252"/>
          </a:xfrm>
          <a:prstGeom prst="rect">
            <a:avLst/>
          </a:prstGeom>
          <a:noFill/>
          <a:ln>
            <a:noFill/>
          </a:ln>
        </p:spPr>
      </p:pic>
      <p:pic>
        <p:nvPicPr>
          <p:cNvPr id="215" name="Google Shape;215;p65"/>
          <p:cNvPicPr preferRelativeResize="0"/>
          <p:nvPr/>
        </p:nvPicPr>
        <p:blipFill rotWithShape="1">
          <a:blip r:embed="rId3">
            <a:alphaModFix/>
          </a:blip>
          <a:srcRect/>
          <a:stretch/>
        </p:blipFill>
        <p:spPr>
          <a:xfrm>
            <a:off x="0" y="5386333"/>
            <a:ext cx="12192000" cy="1471667"/>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Title slide with image">
  <p:cSld name="Title slide with image">
    <p:spTree>
      <p:nvGrpSpPr>
        <p:cNvPr id="1" name="Shape 216"/>
        <p:cNvGrpSpPr/>
        <p:nvPr/>
      </p:nvGrpSpPr>
      <p:grpSpPr>
        <a:xfrm>
          <a:off x="0" y="0"/>
          <a:ext cx="0" cy="0"/>
          <a:chOff x="0" y="0"/>
          <a:chExt cx="0" cy="0"/>
        </a:xfrm>
      </p:grpSpPr>
      <p:sp>
        <p:nvSpPr>
          <p:cNvPr id="217" name="Google Shape;217;p66"/>
          <p:cNvSpPr>
            <a:spLocks noGrp="1"/>
          </p:cNvSpPr>
          <p:nvPr>
            <p:ph type="pic" idx="2"/>
          </p:nvPr>
        </p:nvSpPr>
        <p:spPr>
          <a:xfrm>
            <a:off x="0" y="0"/>
            <a:ext cx="12191998" cy="5486400"/>
          </a:xfrm>
          <a:prstGeom prst="rect">
            <a:avLst/>
          </a:prstGeom>
          <a:solidFill>
            <a:srgbClr val="D8D8D8"/>
          </a:solidFill>
          <a:ln>
            <a:noFill/>
          </a:ln>
        </p:spPr>
      </p:sp>
      <p:sp>
        <p:nvSpPr>
          <p:cNvPr id="218" name="Google Shape;218;p66"/>
          <p:cNvSpPr txBox="1">
            <a:spLocks noGrp="1"/>
          </p:cNvSpPr>
          <p:nvPr>
            <p:ph type="body" idx="1"/>
          </p:nvPr>
        </p:nvSpPr>
        <p:spPr>
          <a:xfrm>
            <a:off x="0" y="0"/>
            <a:ext cx="12191998" cy="5486400"/>
          </a:xfrm>
          <a:prstGeom prst="rect">
            <a:avLst/>
          </a:prstGeom>
          <a:gradFill>
            <a:gsLst>
              <a:gs pos="0">
                <a:srgbClr val="C3DEF9"/>
              </a:gs>
              <a:gs pos="35000">
                <a:srgbClr val="C3DEF9"/>
              </a:gs>
              <a:gs pos="60000">
                <a:srgbClr val="C3DEF9">
                  <a:alpha val="0"/>
                </a:srgbClr>
              </a:gs>
              <a:gs pos="100000">
                <a:srgbClr val="C3DEF9">
                  <a:alpha val="0"/>
                </a:srgbClr>
              </a:gs>
            </a:gsLst>
            <a:lin ang="0" scaled="0"/>
          </a:gradFill>
          <a:ln>
            <a:noFill/>
          </a:ln>
        </p:spPr>
        <p:txBody>
          <a:bodyPr spcFirstLastPara="1" wrap="square" lIns="0" tIns="0" rIns="0" bIns="0" anchor="t" anchorCtr="0">
            <a:noAutofit/>
          </a:bodyPr>
          <a:lstStyle>
            <a:lvl1pPr marL="457200" lvl="0" indent="-228600">
              <a:spcBef>
                <a:spcPts val="0"/>
              </a:spcBef>
              <a:spcAft>
                <a:spcPts val="0"/>
              </a:spcAft>
              <a:buNone/>
              <a:defRPr/>
            </a:lvl1pPr>
          </a:lstStyle>
          <a:p>
            <a:endParaRPr/>
          </a:p>
        </p:txBody>
      </p:sp>
      <p:sp>
        <p:nvSpPr>
          <p:cNvPr id="219" name="Google Shape;219;p66"/>
          <p:cNvSpPr txBox="1"/>
          <p:nvPr/>
        </p:nvSpPr>
        <p:spPr>
          <a:xfrm rot="-5400000">
            <a:off x="3352799" y="-3352799"/>
            <a:ext cx="5486400" cy="12191998"/>
          </a:xfrm>
          <a:prstGeom prst="rect">
            <a:avLst/>
          </a:prstGeom>
          <a:noFill/>
          <a:ln>
            <a:noFill/>
          </a:ln>
        </p:spPr>
        <p:txBody>
          <a:bodyPr spcFirstLastPara="1" wrap="square" lIns="0" tIns="0" rIns="0" bIns="0" anchor="t" anchorCtr="0">
            <a:noAutofit/>
          </a:bodyPr>
          <a:lstStyle/>
          <a:p>
            <a:pPr marL="0" marR="0" lvl="0" indent="0" algn="ctr" rtl="0">
              <a:lnSpc>
                <a:spcPct val="110000"/>
              </a:lnSpc>
              <a:spcBef>
                <a:spcPts val="0"/>
              </a:spcBef>
              <a:spcAft>
                <a:spcPts val="0"/>
              </a:spcAft>
              <a:buClr>
                <a:schemeClr val="lt2"/>
              </a:buClr>
              <a:buSzPts val="1200"/>
              <a:buFont typeface="Arial"/>
              <a:buNone/>
            </a:pPr>
            <a:r>
              <a:rPr lang="en-US" sz="1200" b="0" i="0" u="none" strike="noStrike" cap="none">
                <a:solidFill>
                  <a:schemeClr val="lt2"/>
                </a:solidFill>
                <a:latin typeface="Arial"/>
                <a:ea typeface="Arial"/>
                <a:cs typeface="Arial"/>
                <a:sym typeface="Arial"/>
              </a:rPr>
              <a:t>This is an overlay. Select and send to back to insert image.</a:t>
            </a:r>
            <a:endParaRPr/>
          </a:p>
        </p:txBody>
      </p:sp>
      <p:sp>
        <p:nvSpPr>
          <p:cNvPr id="220" name="Google Shape;220;p66"/>
          <p:cNvSpPr txBox="1">
            <a:spLocks noGrp="1"/>
          </p:cNvSpPr>
          <p:nvPr>
            <p:ph type="ctrTitle"/>
          </p:nvPr>
        </p:nvSpPr>
        <p:spPr>
          <a:xfrm>
            <a:off x="676276" y="800100"/>
            <a:ext cx="6334124" cy="20116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2"/>
              </a:buClr>
              <a:buSzPts val="6800"/>
              <a:buFont typeface="Arial"/>
              <a:buNone/>
              <a:defRPr sz="68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66"/>
          <p:cNvSpPr txBox="1">
            <a:spLocks noGrp="1"/>
          </p:cNvSpPr>
          <p:nvPr>
            <p:ph type="subTitle" idx="3"/>
          </p:nvPr>
        </p:nvSpPr>
        <p:spPr>
          <a:xfrm>
            <a:off x="676276" y="2825544"/>
            <a:ext cx="5486400" cy="1353166"/>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Clr>
                <a:schemeClr val="dk2"/>
              </a:buClr>
              <a:buSzPts val="3200"/>
              <a:buNone/>
              <a:defRPr sz="3200">
                <a:solidFill>
                  <a:schemeClr val="dk2"/>
                </a:solidFill>
              </a:defRPr>
            </a:lvl1pPr>
            <a:lvl2pPr lvl="1" algn="ctr">
              <a:lnSpc>
                <a:spcPct val="110000"/>
              </a:lnSpc>
              <a:spcBef>
                <a:spcPts val="0"/>
              </a:spcBef>
              <a:spcAft>
                <a:spcPts val="0"/>
              </a:spcAft>
              <a:buClr>
                <a:srgbClr val="888888"/>
              </a:buClr>
              <a:buSzPts val="2400"/>
              <a:buNone/>
              <a:defRPr>
                <a:solidFill>
                  <a:srgbClr val="888888"/>
                </a:solidFill>
              </a:defRPr>
            </a:lvl2pPr>
            <a:lvl3pPr lvl="2" algn="ctr">
              <a:lnSpc>
                <a:spcPct val="110000"/>
              </a:lnSpc>
              <a:spcBef>
                <a:spcPts val="0"/>
              </a:spcBef>
              <a:spcAft>
                <a:spcPts val="0"/>
              </a:spcAft>
              <a:buClr>
                <a:srgbClr val="888888"/>
              </a:buClr>
              <a:buSzPts val="2400"/>
              <a:buNone/>
              <a:defRPr>
                <a:solidFill>
                  <a:srgbClr val="888888"/>
                </a:solidFill>
              </a:defRPr>
            </a:lvl3pPr>
            <a:lvl4pPr lvl="3" algn="ctr">
              <a:lnSpc>
                <a:spcPct val="110000"/>
              </a:lnSpc>
              <a:spcBef>
                <a:spcPts val="0"/>
              </a:spcBef>
              <a:spcAft>
                <a:spcPts val="0"/>
              </a:spcAft>
              <a:buClr>
                <a:srgbClr val="888888"/>
              </a:buClr>
              <a:buSzPts val="2400"/>
              <a:buNone/>
              <a:defRPr>
                <a:solidFill>
                  <a:srgbClr val="888888"/>
                </a:solidFill>
              </a:defRPr>
            </a:lvl4pPr>
            <a:lvl5pPr lvl="4" algn="ctr">
              <a:lnSpc>
                <a:spcPct val="110000"/>
              </a:lnSpc>
              <a:spcBef>
                <a:spcPts val="0"/>
              </a:spcBef>
              <a:spcAft>
                <a:spcPts val="0"/>
              </a:spcAft>
              <a:buClr>
                <a:srgbClr val="888888"/>
              </a:buClr>
              <a:buSzPts val="2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2" name="Google Shape;222;p66"/>
          <p:cNvSpPr txBox="1">
            <a:spLocks noGrp="1"/>
          </p:cNvSpPr>
          <p:nvPr>
            <p:ph type="body" idx="4"/>
          </p:nvPr>
        </p:nvSpPr>
        <p:spPr>
          <a:xfrm>
            <a:off x="676275" y="4343400"/>
            <a:ext cx="4437063" cy="828675"/>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2"/>
              </a:buClr>
              <a:buSzPts val="2400"/>
              <a:buNone/>
              <a:defRPr>
                <a:solidFill>
                  <a:schemeClr val="dk2"/>
                </a:solidFill>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23" name="Google Shape;223;p66"/>
          <p:cNvPicPr preferRelativeResize="0"/>
          <p:nvPr/>
        </p:nvPicPr>
        <p:blipFill rotWithShape="1">
          <a:blip r:embed="rId2">
            <a:alphaModFix/>
          </a:blip>
          <a:srcRect/>
          <a:stretch/>
        </p:blipFill>
        <p:spPr>
          <a:xfrm>
            <a:off x="0" y="5386333"/>
            <a:ext cx="12192000" cy="147166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hart">
  <p:cSld name="Content with chart">
    <p:spTree>
      <p:nvGrpSpPr>
        <p:cNvPr id="1" name="Shape 27"/>
        <p:cNvGrpSpPr/>
        <p:nvPr/>
      </p:nvGrpSpPr>
      <p:grpSpPr>
        <a:xfrm>
          <a:off x="0" y="0"/>
          <a:ext cx="0" cy="0"/>
          <a:chOff x="0" y="0"/>
          <a:chExt cx="0" cy="0"/>
        </a:xfrm>
      </p:grpSpPr>
      <p:sp>
        <p:nvSpPr>
          <p:cNvPr id="28" name="Google Shape;28;p31"/>
          <p:cNvSpPr/>
          <p:nvPr/>
        </p:nvSpPr>
        <p:spPr>
          <a:xfrm>
            <a:off x="6457951" y="1554479"/>
            <a:ext cx="5048249" cy="4260395"/>
          </a:xfrm>
          <a:prstGeom prst="rect">
            <a:avLst/>
          </a:prstGeom>
          <a:solidFill>
            <a:srgbClr val="DAEA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9" name="Google Shape;29;p31"/>
          <p:cNvSpPr txBox="1">
            <a:spLocks noGrp="1"/>
          </p:cNvSpPr>
          <p:nvPr>
            <p:ph type="title"/>
          </p:nvPr>
        </p:nvSpPr>
        <p:spPr>
          <a:xfrm>
            <a:off x="685800" y="486167"/>
            <a:ext cx="10820400" cy="96670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1"/>
          <p:cNvSpPr txBox="1">
            <a:spLocks noGrp="1"/>
          </p:cNvSpPr>
          <p:nvPr>
            <p:ph type="body" idx="1"/>
          </p:nvPr>
        </p:nvSpPr>
        <p:spPr>
          <a:xfrm>
            <a:off x="685800" y="1554480"/>
            <a:ext cx="5048250" cy="42603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2400"/>
              <a:buNone/>
              <a:defRPr sz="2400"/>
            </a:lvl1pPr>
            <a:lvl2pPr marL="914400" lvl="1" indent="-381000" algn="l">
              <a:lnSpc>
                <a:spcPct val="110000"/>
              </a:lnSpc>
              <a:spcBef>
                <a:spcPts val="0"/>
              </a:spcBef>
              <a:spcAft>
                <a:spcPts val="0"/>
              </a:spcAft>
              <a:buClr>
                <a:schemeClr val="dk1"/>
              </a:buClr>
              <a:buSzPts val="2400"/>
              <a:buChar char="•"/>
              <a:defRPr sz="2400"/>
            </a:lvl2pPr>
            <a:lvl3pPr marL="1371600" lvl="2" indent="-381000" algn="l">
              <a:lnSpc>
                <a:spcPct val="110000"/>
              </a:lnSpc>
              <a:spcBef>
                <a:spcPts val="0"/>
              </a:spcBef>
              <a:spcAft>
                <a:spcPts val="0"/>
              </a:spcAft>
              <a:buClr>
                <a:schemeClr val="dk1"/>
              </a:buClr>
              <a:buSzPts val="2400"/>
              <a:buChar char="–"/>
              <a:defRPr sz="2400"/>
            </a:lvl3pPr>
            <a:lvl4pPr marL="1828800" lvl="3" indent="-381000" algn="l">
              <a:lnSpc>
                <a:spcPct val="110000"/>
              </a:lnSpc>
              <a:spcBef>
                <a:spcPts val="0"/>
              </a:spcBef>
              <a:spcAft>
                <a:spcPts val="0"/>
              </a:spcAft>
              <a:buClr>
                <a:schemeClr val="dk1"/>
              </a:buClr>
              <a:buSzPts val="2400"/>
              <a:buChar char="•"/>
              <a:defRPr sz="2400"/>
            </a:lvl4pPr>
            <a:lvl5pPr marL="2286000" lvl="4" indent="-381000" algn="l">
              <a:lnSpc>
                <a:spcPct val="110000"/>
              </a:lnSpc>
              <a:spcBef>
                <a:spcPts val="0"/>
              </a:spcBef>
              <a:spcAft>
                <a:spcPts val="0"/>
              </a:spcAft>
              <a:buClr>
                <a:schemeClr val="dk1"/>
              </a:buClr>
              <a:buSzPts val="2400"/>
              <a:buChar char="–"/>
              <a:defRPr sz="2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1" name="Google Shape;31;p31"/>
          <p:cNvSpPr>
            <a:spLocks noGrp="1"/>
          </p:cNvSpPr>
          <p:nvPr>
            <p:ph type="chart" idx="2"/>
          </p:nvPr>
        </p:nvSpPr>
        <p:spPr>
          <a:xfrm>
            <a:off x="6457950" y="1554479"/>
            <a:ext cx="5048249" cy="4260395"/>
          </a:xfrm>
          <a:prstGeom prst="rect">
            <a:avLst/>
          </a:prstGeom>
          <a:noFill/>
          <a:ln>
            <a:noFill/>
          </a:ln>
        </p:spPr>
        <p:txBody>
          <a:bodyPr spcFirstLastPara="1" wrap="square" lIns="0" tIns="0" rIns="0" bIns="0" anchor="t" anchorCtr="0">
            <a:noAutofit/>
          </a:bodyPr>
          <a:lstStyle>
            <a:lvl1pPr marR="0" lvl="0" algn="l" rtl="0">
              <a:lnSpc>
                <a:spcPct val="11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1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110000"/>
              </a:lnSpc>
              <a:spcBef>
                <a:spcPts val="0"/>
              </a:spcBef>
              <a:spcAft>
                <a:spcPts val="0"/>
              </a:spcAft>
              <a:buClr>
                <a:schemeClr val="dk1"/>
              </a:buClr>
              <a:buSzPts val="2400"/>
              <a:buFont typeface="NTR"/>
              <a:buChar char="–"/>
              <a:defRPr sz="2400" b="0" i="0" u="none" strike="noStrike" cap="none">
                <a:solidFill>
                  <a:schemeClr val="dk1"/>
                </a:solidFill>
                <a:latin typeface="Arial"/>
                <a:ea typeface="Arial"/>
                <a:cs typeface="Arial"/>
                <a:sym typeface="Arial"/>
              </a:defRPr>
            </a:lvl3pPr>
            <a:lvl4pPr marR="0" lvl="3" algn="l" rtl="0">
              <a:lnSpc>
                <a:spcPct val="11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R="0" lvl="4" algn="l" rtl="0">
              <a:lnSpc>
                <a:spcPct val="110000"/>
              </a:lnSpc>
              <a:spcBef>
                <a:spcPts val="0"/>
              </a:spcBef>
              <a:spcAft>
                <a:spcPts val="0"/>
              </a:spcAft>
              <a:buClr>
                <a:schemeClr val="dk1"/>
              </a:buClr>
              <a:buSzPts val="2400"/>
              <a:buFont typeface="NTR"/>
              <a:buChar char="–"/>
              <a:defRPr sz="2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Google Shape;32;p31"/>
          <p:cNvSpPr txBox="1">
            <a:spLocks noGrp="1"/>
          </p:cNvSpPr>
          <p:nvPr>
            <p:ph type="body" idx="3"/>
          </p:nvPr>
        </p:nvSpPr>
        <p:spPr>
          <a:xfrm>
            <a:off x="2743200" y="6255014"/>
            <a:ext cx="8051800" cy="355272"/>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0"/>
              </a:spcBef>
              <a:spcAft>
                <a:spcPts val="0"/>
              </a:spcAft>
              <a:buClr>
                <a:schemeClr val="dk1"/>
              </a:buClr>
              <a:buSzPts val="800"/>
              <a:buNone/>
              <a:defRPr sz="800">
                <a:solidFill>
                  <a:schemeClr val="dk1"/>
                </a:solidFill>
              </a:defRPr>
            </a:lvl1pPr>
            <a:lvl2pPr marL="914400" lvl="1" indent="-228600" algn="l">
              <a:lnSpc>
                <a:spcPct val="110000"/>
              </a:lnSpc>
              <a:spcBef>
                <a:spcPts val="0"/>
              </a:spcBef>
              <a:spcAft>
                <a:spcPts val="0"/>
              </a:spcAft>
              <a:buClr>
                <a:schemeClr val="dk1"/>
              </a:buClr>
              <a:buSzPts val="1200"/>
              <a:buNone/>
              <a:defRPr sz="1200"/>
            </a:lvl2pPr>
            <a:lvl3pPr marL="1371600" lvl="2" indent="-228600" algn="l">
              <a:lnSpc>
                <a:spcPct val="110000"/>
              </a:lnSpc>
              <a:spcBef>
                <a:spcPts val="0"/>
              </a:spcBef>
              <a:spcAft>
                <a:spcPts val="0"/>
              </a:spcAft>
              <a:buClr>
                <a:schemeClr val="dk1"/>
              </a:buClr>
              <a:buSzPts val="1000"/>
              <a:buNone/>
              <a:defRPr sz="1000"/>
            </a:lvl3pPr>
            <a:lvl4pPr marL="1828800" lvl="3" indent="-228600" algn="l">
              <a:lnSpc>
                <a:spcPct val="110000"/>
              </a:lnSpc>
              <a:spcBef>
                <a:spcPts val="0"/>
              </a:spcBef>
              <a:spcAft>
                <a:spcPts val="0"/>
              </a:spcAft>
              <a:buClr>
                <a:schemeClr val="dk1"/>
              </a:buClr>
              <a:buSzPts val="900"/>
              <a:buNone/>
              <a:defRPr sz="900"/>
            </a:lvl4pPr>
            <a:lvl5pPr marL="2286000" lvl="4" indent="-228600" algn="l">
              <a:lnSpc>
                <a:spcPct val="110000"/>
              </a:lnSpc>
              <a:spcBef>
                <a:spcPts val="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extLst>
    <p:ext uri="{DCECCB84-F9BA-43D5-87BE-67443E8EF086}">
      <p15:sldGuideLst xmlns:p15="http://schemas.microsoft.com/office/powerpoint/2012/main">
        <p15:guide id="1" pos="4068">
          <p15:clr>
            <a:srgbClr val="FBAE40"/>
          </p15:clr>
        </p15:guide>
        <p15:guide id="2" pos="3612">
          <p15:clr>
            <a:srgbClr val="FBAE40"/>
          </p15:clr>
        </p15:guide>
        <p15:guide id="3" pos="429">
          <p15:clr>
            <a:srgbClr val="FBAE40"/>
          </p15:clr>
        </p15:guide>
        <p15:guide id="4" pos="7251">
          <p15:clr>
            <a:srgbClr val="FBAE40"/>
          </p15:clr>
        </p15:guide>
        <p15:guide id="5" orient="horz" pos="305">
          <p15:clr>
            <a:srgbClr val="FBAE40"/>
          </p15:clr>
        </p15:guide>
        <p15:guide id="6" orient="horz" pos="918">
          <p15:clr>
            <a:srgbClr val="FBAE40"/>
          </p15:clr>
        </p15:guide>
        <p15:guide id="7" orient="horz" pos="974">
          <p15:clr>
            <a:srgbClr val="FBAE40"/>
          </p15:clr>
        </p15:guide>
        <p15:guide id="8" orient="horz" pos="3789">
          <p15:clr>
            <a:srgbClr val="FBAE40"/>
          </p15:clr>
        </p15:guide>
        <p15:guide id="9" orient="horz" pos="414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Divider blue">
  <p:cSld name="Divider blue">
    <p:bg>
      <p:bgPr>
        <a:solidFill>
          <a:schemeClr val="dk2"/>
        </a:solidFill>
        <a:effectLst/>
      </p:bgPr>
    </p:bg>
    <p:spTree>
      <p:nvGrpSpPr>
        <p:cNvPr id="1" name="Shape 33"/>
        <p:cNvGrpSpPr/>
        <p:nvPr/>
      </p:nvGrpSpPr>
      <p:grpSpPr>
        <a:xfrm>
          <a:off x="0" y="0"/>
          <a:ext cx="0" cy="0"/>
          <a:chOff x="0" y="0"/>
          <a:chExt cx="0" cy="0"/>
        </a:xfrm>
      </p:grpSpPr>
      <p:sp>
        <p:nvSpPr>
          <p:cNvPr id="34" name="Google Shape;34;p32"/>
          <p:cNvSpPr txBox="1">
            <a:spLocks noGrp="1"/>
          </p:cNvSpPr>
          <p:nvPr>
            <p:ph type="title"/>
          </p:nvPr>
        </p:nvSpPr>
        <p:spPr>
          <a:xfrm>
            <a:off x="763059" y="1411287"/>
            <a:ext cx="7315200" cy="237744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7200"/>
              <a:buFont typeface="Arial"/>
              <a:buNone/>
              <a:defRPr sz="7200" b="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2"/>
          <p:cNvSpPr txBox="1"/>
          <p:nvPr/>
        </p:nvSpPr>
        <p:spPr>
          <a:xfrm>
            <a:off x="10979151" y="6460625"/>
            <a:ext cx="527049" cy="153888"/>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fld id="{00000000-1234-1234-1234-123412341234}" type="slidenum">
              <a:rPr lang="en-US" sz="1000" b="0" i="0" u="none" strike="noStrike" cap="none">
                <a:solidFill>
                  <a:schemeClr val="lt1"/>
                </a:solidFill>
                <a:latin typeface="Arial"/>
                <a:ea typeface="Arial"/>
                <a:cs typeface="Arial"/>
                <a:sym typeface="Arial"/>
              </a:rPr>
              <a:t>‹#›</a:t>
            </a:fld>
            <a:endParaRPr sz="1000" b="0" i="0" u="none" strike="noStrike" cap="none">
              <a:solidFill>
                <a:schemeClr val="lt1"/>
              </a:solidFill>
              <a:latin typeface="Arial"/>
              <a:ea typeface="Arial"/>
              <a:cs typeface="Arial"/>
              <a:sym typeface="Arial"/>
            </a:endParaRPr>
          </a:p>
        </p:txBody>
      </p:sp>
      <p:sp>
        <p:nvSpPr>
          <p:cNvPr id="36" name="Google Shape;36;p32"/>
          <p:cNvSpPr txBox="1">
            <a:spLocks noGrp="1"/>
          </p:cNvSpPr>
          <p:nvPr>
            <p:ph type="body" idx="1"/>
          </p:nvPr>
        </p:nvSpPr>
        <p:spPr>
          <a:xfrm>
            <a:off x="763588" y="3789363"/>
            <a:ext cx="10664825" cy="1462087"/>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lt1"/>
              </a:buClr>
              <a:buSzPts val="3600"/>
              <a:buNone/>
              <a:defRPr sz="3600">
                <a:solidFill>
                  <a:schemeClr val="lt1"/>
                </a:solidFill>
              </a:defRPr>
            </a:lvl1pPr>
            <a:lvl2pPr marL="914400" lvl="1" indent="-228600" algn="l">
              <a:lnSpc>
                <a:spcPct val="110000"/>
              </a:lnSpc>
              <a:spcBef>
                <a:spcPts val="0"/>
              </a:spcBef>
              <a:spcAft>
                <a:spcPts val="0"/>
              </a:spcAft>
              <a:buClr>
                <a:schemeClr val="dk1"/>
              </a:buClr>
              <a:buSzPts val="2400"/>
              <a:buNone/>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7" name="Google Shape;37;p32"/>
          <p:cNvPicPr preferRelativeResize="0"/>
          <p:nvPr/>
        </p:nvPicPr>
        <p:blipFill rotWithShape="1">
          <a:blip r:embed="rId2">
            <a:alphaModFix/>
          </a:blip>
          <a:srcRect/>
          <a:stretch/>
        </p:blipFill>
        <p:spPr>
          <a:xfrm>
            <a:off x="676656" y="6076883"/>
            <a:ext cx="1445349" cy="53340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vider light blue">
  <p:cSld name="Divider light blue">
    <p:bg>
      <p:bgPr>
        <a:solidFill>
          <a:srgbClr val="C3DEF9"/>
        </a:solidFill>
        <a:effectLst/>
      </p:bgPr>
    </p:bg>
    <p:spTree>
      <p:nvGrpSpPr>
        <p:cNvPr id="1" name="Shape 38"/>
        <p:cNvGrpSpPr/>
        <p:nvPr/>
      </p:nvGrpSpPr>
      <p:grpSpPr>
        <a:xfrm>
          <a:off x="0" y="0"/>
          <a:ext cx="0" cy="0"/>
          <a:chOff x="0" y="0"/>
          <a:chExt cx="0" cy="0"/>
        </a:xfrm>
      </p:grpSpPr>
      <p:sp>
        <p:nvSpPr>
          <p:cNvPr id="39" name="Google Shape;39;p33"/>
          <p:cNvSpPr txBox="1">
            <a:spLocks noGrp="1"/>
          </p:cNvSpPr>
          <p:nvPr>
            <p:ph type="title"/>
          </p:nvPr>
        </p:nvSpPr>
        <p:spPr>
          <a:xfrm>
            <a:off x="763059" y="1411287"/>
            <a:ext cx="7315200" cy="237744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2"/>
              </a:buClr>
              <a:buSzPts val="7200"/>
              <a:buFont typeface="Arial"/>
              <a:buNone/>
              <a:defRPr sz="7200" b="0" cap="none">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3"/>
          <p:cNvSpPr txBox="1">
            <a:spLocks noGrp="1"/>
          </p:cNvSpPr>
          <p:nvPr>
            <p:ph type="body" idx="1"/>
          </p:nvPr>
        </p:nvSpPr>
        <p:spPr>
          <a:xfrm>
            <a:off x="763588" y="3789363"/>
            <a:ext cx="10136187" cy="1462087"/>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2"/>
              </a:buClr>
              <a:buSzPts val="3600"/>
              <a:buNone/>
              <a:defRPr sz="3600">
                <a:solidFill>
                  <a:schemeClr val="dk2"/>
                </a:solidFill>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1"/>
        <p:cNvGrpSpPr/>
        <p:nvPr/>
      </p:nvGrpSpPr>
      <p:grpSpPr>
        <a:xfrm>
          <a:off x="0" y="0"/>
          <a:ext cx="0" cy="0"/>
          <a:chOff x="0" y="0"/>
          <a:chExt cx="0" cy="0"/>
        </a:xfrm>
      </p:grpSpPr>
      <p:sp>
        <p:nvSpPr>
          <p:cNvPr id="42" name="Google Shape;42;p34"/>
          <p:cNvSpPr txBox="1">
            <a:spLocks noGrp="1"/>
          </p:cNvSpPr>
          <p:nvPr>
            <p:ph type="title"/>
          </p:nvPr>
        </p:nvSpPr>
        <p:spPr>
          <a:xfrm>
            <a:off x="685800" y="486167"/>
            <a:ext cx="10820400" cy="96670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2"/>
              </a:buClr>
              <a:buSzPts val="3400"/>
              <a:buFont typeface="Arial"/>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4"/>
          <p:cNvSpPr txBox="1">
            <a:spLocks noGrp="1"/>
          </p:cNvSpPr>
          <p:nvPr>
            <p:ph type="body" idx="1"/>
          </p:nvPr>
        </p:nvSpPr>
        <p:spPr>
          <a:xfrm>
            <a:off x="685800" y="1554480"/>
            <a:ext cx="5048250" cy="429590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2400"/>
              <a:buNone/>
              <a:defRPr sz="2400"/>
            </a:lvl1pPr>
            <a:lvl2pPr marL="914400" lvl="1" indent="-381000" algn="l">
              <a:lnSpc>
                <a:spcPct val="110000"/>
              </a:lnSpc>
              <a:spcBef>
                <a:spcPts val="0"/>
              </a:spcBef>
              <a:spcAft>
                <a:spcPts val="0"/>
              </a:spcAft>
              <a:buClr>
                <a:schemeClr val="dk1"/>
              </a:buClr>
              <a:buSzPts val="2400"/>
              <a:buChar char="•"/>
              <a:defRPr sz="2400"/>
            </a:lvl2pPr>
            <a:lvl3pPr marL="1371600" lvl="2" indent="-381000" algn="l">
              <a:lnSpc>
                <a:spcPct val="110000"/>
              </a:lnSpc>
              <a:spcBef>
                <a:spcPts val="0"/>
              </a:spcBef>
              <a:spcAft>
                <a:spcPts val="0"/>
              </a:spcAft>
              <a:buClr>
                <a:schemeClr val="dk1"/>
              </a:buClr>
              <a:buSzPts val="2400"/>
              <a:buChar char="–"/>
              <a:defRPr sz="2400"/>
            </a:lvl3pPr>
            <a:lvl4pPr marL="1828800" lvl="3" indent="-381000" algn="l">
              <a:lnSpc>
                <a:spcPct val="110000"/>
              </a:lnSpc>
              <a:spcBef>
                <a:spcPts val="0"/>
              </a:spcBef>
              <a:spcAft>
                <a:spcPts val="0"/>
              </a:spcAft>
              <a:buClr>
                <a:schemeClr val="dk1"/>
              </a:buClr>
              <a:buSzPts val="2400"/>
              <a:buChar char="•"/>
              <a:defRPr sz="2400"/>
            </a:lvl4pPr>
            <a:lvl5pPr marL="2286000" lvl="4" indent="-381000" algn="l">
              <a:lnSpc>
                <a:spcPct val="110000"/>
              </a:lnSpc>
              <a:spcBef>
                <a:spcPts val="0"/>
              </a:spcBef>
              <a:spcAft>
                <a:spcPts val="0"/>
              </a:spcAft>
              <a:buClr>
                <a:schemeClr val="dk1"/>
              </a:buClr>
              <a:buSzPts val="2400"/>
              <a:buChar char="–"/>
              <a:defRPr sz="2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4" name="Google Shape;44;p34"/>
          <p:cNvSpPr txBox="1">
            <a:spLocks noGrp="1"/>
          </p:cNvSpPr>
          <p:nvPr>
            <p:ph type="body" idx="2"/>
          </p:nvPr>
        </p:nvSpPr>
        <p:spPr>
          <a:xfrm>
            <a:off x="6457950" y="1554480"/>
            <a:ext cx="5048250" cy="429590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2400"/>
              <a:buNone/>
              <a:defRPr sz="2400"/>
            </a:lvl1pPr>
            <a:lvl2pPr marL="914400" lvl="1" indent="-381000" algn="l">
              <a:lnSpc>
                <a:spcPct val="110000"/>
              </a:lnSpc>
              <a:spcBef>
                <a:spcPts val="0"/>
              </a:spcBef>
              <a:spcAft>
                <a:spcPts val="0"/>
              </a:spcAft>
              <a:buClr>
                <a:schemeClr val="dk1"/>
              </a:buClr>
              <a:buSzPts val="2400"/>
              <a:buChar char="•"/>
              <a:defRPr sz="2400"/>
            </a:lvl2pPr>
            <a:lvl3pPr marL="1371600" lvl="2" indent="-381000" algn="l">
              <a:lnSpc>
                <a:spcPct val="110000"/>
              </a:lnSpc>
              <a:spcBef>
                <a:spcPts val="0"/>
              </a:spcBef>
              <a:spcAft>
                <a:spcPts val="0"/>
              </a:spcAft>
              <a:buClr>
                <a:schemeClr val="dk1"/>
              </a:buClr>
              <a:buSzPts val="2400"/>
              <a:buChar char="–"/>
              <a:defRPr sz="2400"/>
            </a:lvl3pPr>
            <a:lvl4pPr marL="1828800" lvl="3" indent="-381000" algn="l">
              <a:lnSpc>
                <a:spcPct val="110000"/>
              </a:lnSpc>
              <a:spcBef>
                <a:spcPts val="0"/>
              </a:spcBef>
              <a:spcAft>
                <a:spcPts val="0"/>
              </a:spcAft>
              <a:buClr>
                <a:schemeClr val="dk1"/>
              </a:buClr>
              <a:buSzPts val="2400"/>
              <a:buChar char="•"/>
              <a:defRPr sz="2400"/>
            </a:lvl4pPr>
            <a:lvl5pPr marL="2286000" lvl="4" indent="-381000" algn="l">
              <a:lnSpc>
                <a:spcPct val="110000"/>
              </a:lnSpc>
              <a:spcBef>
                <a:spcPts val="0"/>
              </a:spcBef>
              <a:spcAft>
                <a:spcPts val="0"/>
              </a:spcAft>
              <a:buClr>
                <a:schemeClr val="dk1"/>
              </a:buClr>
              <a:buSzPts val="2400"/>
              <a:buChar char="–"/>
              <a:defRPr sz="2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5" name="Google Shape;45;p34"/>
          <p:cNvSpPr txBox="1">
            <a:spLocks noGrp="1"/>
          </p:cNvSpPr>
          <p:nvPr>
            <p:ph type="body" idx="3"/>
          </p:nvPr>
        </p:nvSpPr>
        <p:spPr>
          <a:xfrm>
            <a:off x="2743200" y="6255014"/>
            <a:ext cx="8051800" cy="355272"/>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0"/>
              </a:spcBef>
              <a:spcAft>
                <a:spcPts val="0"/>
              </a:spcAft>
              <a:buClr>
                <a:schemeClr val="dk1"/>
              </a:buClr>
              <a:buSzPts val="800"/>
              <a:buNone/>
              <a:defRPr sz="800">
                <a:solidFill>
                  <a:schemeClr val="dk1"/>
                </a:solidFill>
              </a:defRPr>
            </a:lvl1pPr>
            <a:lvl2pPr marL="914400" lvl="1" indent="-228600" algn="l">
              <a:lnSpc>
                <a:spcPct val="110000"/>
              </a:lnSpc>
              <a:spcBef>
                <a:spcPts val="0"/>
              </a:spcBef>
              <a:spcAft>
                <a:spcPts val="0"/>
              </a:spcAft>
              <a:buClr>
                <a:schemeClr val="dk1"/>
              </a:buClr>
              <a:buSzPts val="1200"/>
              <a:buNone/>
              <a:defRPr sz="1200"/>
            </a:lvl2pPr>
            <a:lvl3pPr marL="1371600" lvl="2" indent="-228600" algn="l">
              <a:lnSpc>
                <a:spcPct val="110000"/>
              </a:lnSpc>
              <a:spcBef>
                <a:spcPts val="0"/>
              </a:spcBef>
              <a:spcAft>
                <a:spcPts val="0"/>
              </a:spcAft>
              <a:buClr>
                <a:schemeClr val="dk1"/>
              </a:buClr>
              <a:buSzPts val="1000"/>
              <a:buNone/>
              <a:defRPr sz="1000"/>
            </a:lvl3pPr>
            <a:lvl4pPr marL="1828800" lvl="3" indent="-228600" algn="l">
              <a:lnSpc>
                <a:spcPct val="110000"/>
              </a:lnSpc>
              <a:spcBef>
                <a:spcPts val="0"/>
              </a:spcBef>
              <a:spcAft>
                <a:spcPts val="0"/>
              </a:spcAft>
              <a:buClr>
                <a:schemeClr val="dk1"/>
              </a:buClr>
              <a:buSzPts val="900"/>
              <a:buNone/>
              <a:defRPr sz="900"/>
            </a:lvl4pPr>
            <a:lvl5pPr marL="2286000" lvl="4" indent="-228600" algn="l">
              <a:lnSpc>
                <a:spcPct val="110000"/>
              </a:lnSpc>
              <a:spcBef>
                <a:spcPts val="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extLst>
    <p:ext uri="{DCECCB84-F9BA-43D5-87BE-67443E8EF086}">
      <p15:sldGuideLst xmlns:p15="http://schemas.microsoft.com/office/powerpoint/2012/main">
        <p15:guide id="1" pos="3612">
          <p15:clr>
            <a:srgbClr val="FBAE40"/>
          </p15:clr>
        </p15:guide>
        <p15:guide id="2" pos="4068">
          <p15:clr>
            <a:srgbClr val="FBAE40"/>
          </p15:clr>
        </p15:guide>
        <p15:guide id="3" pos="430">
          <p15:clr>
            <a:srgbClr val="FBAE40"/>
          </p15:clr>
        </p15:guide>
        <p15:guide id="4" pos="7251">
          <p15:clr>
            <a:srgbClr val="FBAE40"/>
          </p15:clr>
        </p15:guide>
        <p15:guide id="5" orient="horz" pos="304">
          <p15:clr>
            <a:srgbClr val="FBAE40"/>
          </p15:clr>
        </p15:guide>
        <p15:guide id="6" orient="horz" pos="916">
          <p15:clr>
            <a:srgbClr val="FBAE40"/>
          </p15:clr>
        </p15:guide>
        <p15:guide id="7" orient="horz" pos="974">
          <p15:clr>
            <a:srgbClr val="FBAE40"/>
          </p15:clr>
        </p15:guide>
        <p15:guide id="8" orient="horz" pos="3789">
          <p15:clr>
            <a:srgbClr val="FBAE40"/>
          </p15:clr>
        </p15:guide>
        <p15:guide id="9" orient="horz" pos="414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Divider light blue">
  <p:cSld name="1_Divider light blue">
    <p:bg>
      <p:bgPr>
        <a:solidFill>
          <a:srgbClr val="C3DEF9"/>
        </a:solidFill>
        <a:effectLst/>
      </p:bgPr>
    </p:bg>
    <p:spTree>
      <p:nvGrpSpPr>
        <p:cNvPr id="1" name="Shape 46"/>
        <p:cNvGrpSpPr/>
        <p:nvPr/>
      </p:nvGrpSpPr>
      <p:grpSpPr>
        <a:xfrm>
          <a:off x="0" y="0"/>
          <a:ext cx="0" cy="0"/>
          <a:chOff x="0" y="0"/>
          <a:chExt cx="0" cy="0"/>
        </a:xfrm>
      </p:grpSpPr>
      <p:sp>
        <p:nvSpPr>
          <p:cNvPr id="47" name="Google Shape;47;p35"/>
          <p:cNvSpPr txBox="1">
            <a:spLocks noGrp="1"/>
          </p:cNvSpPr>
          <p:nvPr>
            <p:ph type="title"/>
          </p:nvPr>
        </p:nvSpPr>
        <p:spPr>
          <a:xfrm>
            <a:off x="763059" y="1411287"/>
            <a:ext cx="7315200" cy="237744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2"/>
              </a:buClr>
              <a:buSzPts val="7200"/>
              <a:buFont typeface="Arial"/>
              <a:buNone/>
              <a:defRPr sz="7200" b="0" cap="none">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35"/>
          <p:cNvSpPr txBox="1">
            <a:spLocks noGrp="1"/>
          </p:cNvSpPr>
          <p:nvPr>
            <p:ph type="body" idx="1"/>
          </p:nvPr>
        </p:nvSpPr>
        <p:spPr>
          <a:xfrm>
            <a:off x="763588" y="3789363"/>
            <a:ext cx="10734675" cy="165735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2"/>
              </a:buClr>
              <a:buSzPts val="3600"/>
              <a:buNone/>
              <a:defRPr sz="3600">
                <a:solidFill>
                  <a:schemeClr val="dk2"/>
                </a:solidFill>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ack page blue">
  <p:cSld name="Back page blue">
    <p:bg>
      <p:bgPr>
        <a:solidFill>
          <a:schemeClr val="dk2"/>
        </a:solidFill>
        <a:effectLst/>
      </p:bgPr>
    </p:bg>
    <p:spTree>
      <p:nvGrpSpPr>
        <p:cNvPr id="1" name="Shape 57"/>
        <p:cNvGrpSpPr/>
        <p:nvPr/>
      </p:nvGrpSpPr>
      <p:grpSpPr>
        <a:xfrm>
          <a:off x="0" y="0"/>
          <a:ext cx="0" cy="0"/>
          <a:chOff x="0" y="0"/>
          <a:chExt cx="0" cy="0"/>
        </a:xfrm>
      </p:grpSpPr>
      <p:pic>
        <p:nvPicPr>
          <p:cNvPr id="58" name="Google Shape;58;p38" descr="Logo&#10;&#10;Description automatically generated"/>
          <p:cNvPicPr preferRelativeResize="0"/>
          <p:nvPr/>
        </p:nvPicPr>
        <p:blipFill rotWithShape="1">
          <a:blip r:embed="rId2">
            <a:alphaModFix/>
          </a:blip>
          <a:srcRect/>
          <a:stretch/>
        </p:blipFill>
        <p:spPr>
          <a:xfrm>
            <a:off x="4120362" y="2362297"/>
            <a:ext cx="3943452" cy="145532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685800" y="486167"/>
            <a:ext cx="10820400" cy="966701"/>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3400"/>
              <a:buFont typeface="Arial"/>
              <a:buNone/>
              <a:defRPr sz="34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685800" y="1554481"/>
            <a:ext cx="10820400" cy="4260394"/>
          </a:xfrm>
          <a:prstGeom prst="rect">
            <a:avLst/>
          </a:prstGeom>
          <a:noFill/>
          <a:ln>
            <a:noFill/>
          </a:ln>
        </p:spPr>
        <p:txBody>
          <a:bodyPr spcFirstLastPara="1" wrap="square" lIns="0" tIns="0" rIns="0" bIns="0" anchor="t" anchorCtr="0">
            <a:noAutofit/>
          </a:bodyPr>
          <a:lstStyle>
            <a:lvl1pPr marL="457200" marR="0" lvl="0" indent="-228600" algn="l" rtl="0">
              <a:lnSpc>
                <a:spcPct val="11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381000" algn="l" rtl="0">
              <a:lnSpc>
                <a:spcPct val="11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110000"/>
              </a:lnSpc>
              <a:spcBef>
                <a:spcPts val="0"/>
              </a:spcBef>
              <a:spcAft>
                <a:spcPts val="0"/>
              </a:spcAft>
              <a:buClr>
                <a:schemeClr val="dk1"/>
              </a:buClr>
              <a:buSzPts val="2400"/>
              <a:buFont typeface="NTR"/>
              <a:buChar char="–"/>
              <a:defRPr sz="2400" b="0" i="0" u="none" strike="noStrike" cap="none">
                <a:solidFill>
                  <a:schemeClr val="dk1"/>
                </a:solidFill>
                <a:latin typeface="Arial"/>
                <a:ea typeface="Arial"/>
                <a:cs typeface="Arial"/>
                <a:sym typeface="Arial"/>
              </a:defRPr>
            </a:lvl3pPr>
            <a:lvl4pPr marL="1828800" marR="0" lvl="3" indent="-381000" algn="l" rtl="0">
              <a:lnSpc>
                <a:spcPct val="11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110000"/>
              </a:lnSpc>
              <a:spcBef>
                <a:spcPts val="0"/>
              </a:spcBef>
              <a:spcAft>
                <a:spcPts val="0"/>
              </a:spcAft>
              <a:buClr>
                <a:schemeClr val="dk1"/>
              </a:buClr>
              <a:buSzPts val="2400"/>
              <a:buFont typeface="NTR"/>
              <a:buChar char="–"/>
              <a:defRPr sz="24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27"/>
          <p:cNvSpPr txBox="1"/>
          <p:nvPr/>
        </p:nvSpPr>
        <p:spPr>
          <a:xfrm>
            <a:off x="10979151" y="6460625"/>
            <a:ext cx="527049" cy="153888"/>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fld id="{00000000-1234-1234-1234-123412341234}" type="slidenum">
              <a:rPr lang="en-US" sz="1000" b="0" i="0" u="none" strike="noStrike" cap="none">
                <a:solidFill>
                  <a:schemeClr val="dk1"/>
                </a:solidFill>
                <a:latin typeface="Arial"/>
                <a:ea typeface="Arial"/>
                <a:cs typeface="Arial"/>
                <a:sym typeface="Arial"/>
              </a:rPr>
              <a:t>‹#›</a:t>
            </a:fld>
            <a:endParaRPr sz="1000" b="0" i="0" u="none" strike="noStrike" cap="none">
              <a:solidFill>
                <a:schemeClr val="dk1"/>
              </a:solidFill>
              <a:latin typeface="Arial"/>
              <a:ea typeface="Arial"/>
              <a:cs typeface="Arial"/>
              <a:sym typeface="Arial"/>
            </a:endParaRPr>
          </a:p>
        </p:txBody>
      </p:sp>
      <p:pic>
        <p:nvPicPr>
          <p:cNvPr id="13" name="Google Shape;13;p27"/>
          <p:cNvPicPr preferRelativeResize="0"/>
          <p:nvPr/>
        </p:nvPicPr>
        <p:blipFill rotWithShape="1">
          <a:blip r:embed="rId39">
            <a:alphaModFix/>
          </a:blip>
          <a:srcRect/>
          <a:stretch/>
        </p:blipFill>
        <p:spPr>
          <a:xfrm>
            <a:off x="685800" y="6089238"/>
            <a:ext cx="1423325" cy="525275"/>
          </a:xfrm>
          <a:prstGeom prst="rect">
            <a:avLst/>
          </a:prstGeom>
          <a:noFill/>
          <a:ln>
            <a:noFill/>
          </a:ln>
        </p:spPr>
      </p:pic>
      <p:sp>
        <p:nvSpPr>
          <p:cNvPr id="3" name="TextBox 2">
            <a:extLst>
              <a:ext uri="{FF2B5EF4-FFF2-40B4-BE49-F238E27FC236}">
                <a16:creationId xmlns:a16="http://schemas.microsoft.com/office/drawing/2014/main" id="{367A30CC-0F94-4363-5704-A47A090F31A0}"/>
              </a:ext>
            </a:extLst>
          </p:cNvPr>
          <p:cNvSpPr txBox="1"/>
          <p:nvPr userDrawn="1">
            <p:extLst>
              <p:ext uri="{1162E1C5-73C7-4A58-AE30-91384D911F3F}">
                <p184:classification xmlns:p184="http://schemas.microsoft.com/office/powerpoint/2018/4/main" val="ftr"/>
              </p:ext>
            </p:extLst>
          </p:nvPr>
        </p:nvSpPr>
        <p:spPr>
          <a:xfrm>
            <a:off x="63500" y="6642100"/>
            <a:ext cx="747713" cy="152400"/>
          </a:xfrm>
          <a:prstGeom prst="rect">
            <a:avLst/>
          </a:prstGeom>
        </p:spPr>
        <p:txBody>
          <a:bodyPr horzOverflow="overflow" lIns="0" tIns="0" rIns="0" bIns="0">
            <a:spAutoFit/>
          </a:bodyPr>
          <a:lstStyle/>
          <a:p>
            <a:pPr algn="l"/>
            <a:r>
              <a:rPr lang="en-US" sz="1000">
                <a:solidFill>
                  <a:srgbClr val="000000">
                    <a:alpha val="50000"/>
                  </a:srgbClr>
                </a:solidFill>
                <a:latin typeface="Aptos" panose="020B0004020202020204" pitchFamily="34" charset="0"/>
              </a:rPr>
              <a:t>Internal-Only</a:t>
            </a: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504">
          <p15:clr>
            <a:srgbClr val="F26B43"/>
          </p15:clr>
        </p15:guide>
        <p15:guide id="4" orient="horz" pos="1776">
          <p15:clr>
            <a:srgbClr val="F26B43"/>
          </p15:clr>
        </p15:guide>
        <p15:guide id="5" orient="horz" pos="273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ncbi.nlm.nih.gov/books/NBK578299/figure/ch3.fig8/"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ncbi.nlm.nih.gov/books/NBK578299/figure/ch3.fig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
          <p:cNvSpPr txBox="1">
            <a:spLocks noGrp="1"/>
          </p:cNvSpPr>
          <p:nvPr>
            <p:ph type="ctrTitle"/>
          </p:nvPr>
        </p:nvSpPr>
        <p:spPr>
          <a:xfrm>
            <a:off x="676275" y="1825973"/>
            <a:ext cx="5852160" cy="105229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6800"/>
              <a:buFont typeface="Arial"/>
              <a:buNone/>
            </a:pPr>
            <a:r>
              <a:rPr lang="en-US"/>
              <a:t>Understanding</a:t>
            </a:r>
            <a:br>
              <a:rPr lang="en-US"/>
            </a:br>
            <a:r>
              <a:rPr lang="en-US"/>
              <a:t>Caries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8"/>
          <p:cNvSpPr txBox="1">
            <a:spLocks noGrp="1"/>
          </p:cNvSpPr>
          <p:nvPr>
            <p:ph type="title"/>
          </p:nvPr>
        </p:nvSpPr>
        <p:spPr>
          <a:xfrm>
            <a:off x="685800" y="486167"/>
            <a:ext cx="10820400" cy="96670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3400"/>
              <a:buFont typeface="Arial"/>
              <a:buNone/>
            </a:pPr>
            <a:r>
              <a:rPr lang="en-US"/>
              <a:t>Dental Caries</a:t>
            </a:r>
            <a:endParaRPr/>
          </a:p>
        </p:txBody>
      </p:sp>
      <p:sp>
        <p:nvSpPr>
          <p:cNvPr id="294" name="Google Shape;294;p8"/>
          <p:cNvSpPr txBox="1">
            <a:spLocks noGrp="1"/>
          </p:cNvSpPr>
          <p:nvPr>
            <p:ph type="body" idx="4294967295"/>
          </p:nvPr>
        </p:nvSpPr>
        <p:spPr>
          <a:xfrm>
            <a:off x="727074" y="1430051"/>
            <a:ext cx="5048250" cy="446532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2800"/>
              <a:buNone/>
            </a:pPr>
            <a:r>
              <a:rPr lang="en-US" dirty="0"/>
              <a:t>Review the figure to the right as a small group: </a:t>
            </a:r>
          </a:p>
          <a:p>
            <a:pPr marL="0" lvl="0" indent="0" algn="l" rtl="0">
              <a:lnSpc>
                <a:spcPct val="110000"/>
              </a:lnSpc>
              <a:spcBef>
                <a:spcPts val="0"/>
              </a:spcBef>
              <a:spcAft>
                <a:spcPts val="0"/>
              </a:spcAft>
              <a:buClr>
                <a:schemeClr val="dk1"/>
              </a:buClr>
              <a:buSzPts val="2800"/>
              <a:buNone/>
            </a:pPr>
            <a:endParaRPr dirty="0"/>
          </a:p>
          <a:p>
            <a:pPr marL="742950" lvl="1" indent="-285750" algn="l" rtl="0">
              <a:lnSpc>
                <a:spcPct val="110000"/>
              </a:lnSpc>
              <a:spcBef>
                <a:spcPts val="0"/>
              </a:spcBef>
              <a:spcAft>
                <a:spcPts val="0"/>
              </a:spcAft>
              <a:buClr>
                <a:schemeClr val="dk1"/>
              </a:buClr>
              <a:buSzPts val="2800"/>
              <a:buFont typeface="Arial"/>
              <a:buChar char="-"/>
            </a:pPr>
            <a:r>
              <a:rPr lang="en-US" dirty="0"/>
              <a:t>Which of the following factors are modifiable? </a:t>
            </a:r>
            <a:endParaRPr dirty="0"/>
          </a:p>
          <a:p>
            <a:pPr marL="742950" lvl="1" indent="-285750" algn="l" rtl="0">
              <a:lnSpc>
                <a:spcPct val="110000"/>
              </a:lnSpc>
              <a:spcBef>
                <a:spcPts val="0"/>
              </a:spcBef>
              <a:spcAft>
                <a:spcPts val="0"/>
              </a:spcAft>
              <a:buClr>
                <a:schemeClr val="dk1"/>
              </a:buClr>
              <a:buSzPts val="2800"/>
              <a:buFont typeface="Arial"/>
              <a:buChar char="-"/>
            </a:pPr>
            <a:r>
              <a:rPr lang="en-US" dirty="0"/>
              <a:t>Which of the following factors are not modifiable?</a:t>
            </a:r>
            <a:endParaRPr dirty="0"/>
          </a:p>
          <a:p>
            <a:pPr marL="742950" lvl="1" indent="-285750" algn="l" rtl="0">
              <a:lnSpc>
                <a:spcPct val="110000"/>
              </a:lnSpc>
              <a:spcBef>
                <a:spcPts val="0"/>
              </a:spcBef>
              <a:spcAft>
                <a:spcPts val="0"/>
              </a:spcAft>
              <a:buClr>
                <a:schemeClr val="dk1"/>
              </a:buClr>
              <a:buSzPts val="2800"/>
              <a:buFont typeface="Arial"/>
              <a:buChar char="-"/>
            </a:pPr>
            <a:r>
              <a:rPr lang="en-US" dirty="0"/>
              <a:t>Are any factors missing? </a:t>
            </a:r>
            <a:endParaRPr dirty="0"/>
          </a:p>
          <a:p>
            <a:pPr marL="742950" lvl="1" indent="-285750" algn="l" rtl="0">
              <a:lnSpc>
                <a:spcPct val="110000"/>
              </a:lnSpc>
              <a:spcBef>
                <a:spcPts val="0"/>
              </a:spcBef>
              <a:spcAft>
                <a:spcPts val="0"/>
              </a:spcAft>
              <a:buClr>
                <a:schemeClr val="dk1"/>
              </a:buClr>
              <a:buSzPts val="2800"/>
              <a:buFont typeface="Arial"/>
              <a:buChar char="-"/>
            </a:pPr>
            <a:r>
              <a:rPr lang="en-US" dirty="0"/>
              <a:t>Should any factors be relabeled?  </a:t>
            </a:r>
            <a:endParaRPr dirty="0"/>
          </a:p>
        </p:txBody>
      </p:sp>
      <p:sp>
        <p:nvSpPr>
          <p:cNvPr id="295" name="Google Shape;295;p8"/>
          <p:cNvSpPr txBox="1">
            <a:spLocks noGrp="1"/>
          </p:cNvSpPr>
          <p:nvPr>
            <p:ph type="body" idx="3"/>
          </p:nvPr>
        </p:nvSpPr>
        <p:spPr>
          <a:xfrm>
            <a:off x="2743200" y="6255014"/>
            <a:ext cx="8051800" cy="355272"/>
          </a:xfrm>
          <a:prstGeom prst="rect">
            <a:avLst/>
          </a:prstGeom>
          <a:noFill/>
          <a:ln>
            <a:noFill/>
          </a:ln>
        </p:spPr>
        <p:txBody>
          <a:bodyPr spcFirstLastPara="1" wrap="square" lIns="0" tIns="0" rIns="0" bIns="0" anchor="b" anchorCtr="0">
            <a:noAutofit/>
          </a:bodyPr>
          <a:lstStyle/>
          <a:p>
            <a:pPr marL="0" lvl="0" indent="0">
              <a:lnSpc>
                <a:spcPct val="100000"/>
              </a:lnSpc>
              <a:buClr>
                <a:srgbClr val="000000"/>
              </a:buClr>
              <a:buSzPts val="1400"/>
              <a:defRPr/>
            </a:pPr>
            <a:r>
              <a:rPr lang="en-US" dirty="0"/>
              <a:t>Modified image: Edwina Kidd and Ola Fejerskov, “Essentials of dental caries,” </a:t>
            </a:r>
            <a:r>
              <a:rPr lang="en-US" i="1" dirty="0"/>
              <a:t>Oxford University Press</a:t>
            </a:r>
            <a:r>
              <a:rPr lang="en-US" dirty="0"/>
              <a:t>. 2016, Figure 1.7.</a:t>
            </a:r>
          </a:p>
          <a:p>
            <a:pPr marL="0" indent="0"/>
            <a:endParaRPr lang="en-US" dirty="0"/>
          </a:p>
          <a:p>
            <a:pPr marL="0" indent="0"/>
            <a:endParaRPr lang="en-US" dirty="0"/>
          </a:p>
        </p:txBody>
      </p:sp>
      <p:pic>
        <p:nvPicPr>
          <p:cNvPr id="296" name="Google Shape;296;p8" descr="Diagram of a diagram of a diagram&#10;&#10;Description automatically generated"/>
          <p:cNvPicPr preferRelativeResize="0"/>
          <p:nvPr/>
        </p:nvPicPr>
        <p:blipFill rotWithShape="1">
          <a:blip r:embed="rId3">
            <a:alphaModFix/>
          </a:blip>
          <a:srcRect l="10604" r="3145"/>
          <a:stretch/>
        </p:blipFill>
        <p:spPr>
          <a:xfrm>
            <a:off x="5966368" y="866711"/>
            <a:ext cx="6090166" cy="520848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9" descr="A white outline of a planet&#10;&#10;Description automatically generated"/>
          <p:cNvPicPr preferRelativeResize="0"/>
          <p:nvPr/>
        </p:nvPicPr>
        <p:blipFill rotWithShape="1">
          <a:blip r:embed="rId3">
            <a:alphaModFix amt="32000"/>
          </a:blip>
          <a:srcRect/>
          <a:stretch/>
        </p:blipFill>
        <p:spPr>
          <a:xfrm>
            <a:off x="5112327" y="571500"/>
            <a:ext cx="7620000" cy="5715000"/>
          </a:xfrm>
          <a:prstGeom prst="rect">
            <a:avLst/>
          </a:prstGeom>
          <a:noFill/>
          <a:ln>
            <a:noFill/>
          </a:ln>
        </p:spPr>
      </p:pic>
      <p:sp>
        <p:nvSpPr>
          <p:cNvPr id="303" name="Google Shape;303;p9"/>
          <p:cNvSpPr txBox="1">
            <a:spLocks noGrp="1"/>
          </p:cNvSpPr>
          <p:nvPr>
            <p:ph type="title"/>
          </p:nvPr>
        </p:nvSpPr>
        <p:spPr>
          <a:xfrm>
            <a:off x="733751" y="795825"/>
            <a:ext cx="7315200" cy="2377440"/>
          </a:xfrm>
          <a:prstGeom prst="rect">
            <a:avLst/>
          </a:prstGeom>
          <a:noFill/>
          <a:ln>
            <a:noFill/>
          </a:ln>
        </p:spPr>
        <p:txBody>
          <a:bodyPr spcFirstLastPara="1" wrap="square" lIns="0" tIns="0" rIns="0" bIns="0" anchor="t" anchorCtr="0">
            <a:noAutofit/>
          </a:bodyPr>
          <a:lstStyle/>
          <a:p>
            <a:r>
              <a:rPr lang="en-US" dirty="0"/>
              <a:t>What Impact Does Dental  </a:t>
            </a:r>
            <a:r>
              <a:rPr lang="en-US"/>
              <a:t>Caries Have  Globally?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0"/>
          <p:cNvSpPr txBox="1">
            <a:spLocks noGrp="1"/>
          </p:cNvSpPr>
          <p:nvPr>
            <p:ph type="title"/>
          </p:nvPr>
        </p:nvSpPr>
        <p:spPr>
          <a:xfrm>
            <a:off x="685800" y="486167"/>
            <a:ext cx="5410200" cy="96670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3400"/>
              <a:buFont typeface="Arial"/>
              <a:buNone/>
            </a:pPr>
            <a:r>
              <a:rPr lang="en-US"/>
              <a:t>Oral diseases are global public health problems.</a:t>
            </a:r>
            <a:endParaRPr/>
          </a:p>
        </p:txBody>
      </p:sp>
      <p:sp>
        <p:nvSpPr>
          <p:cNvPr id="310" name="Google Shape;310;p10"/>
          <p:cNvSpPr txBox="1">
            <a:spLocks noGrp="1"/>
          </p:cNvSpPr>
          <p:nvPr>
            <p:ph type="body" idx="2"/>
          </p:nvPr>
        </p:nvSpPr>
        <p:spPr>
          <a:xfrm>
            <a:off x="2692315" y="6280025"/>
            <a:ext cx="8731422" cy="150332"/>
          </a:xfrm>
          <a:prstGeom prst="rect">
            <a:avLst/>
          </a:prstGeom>
          <a:noFill/>
          <a:ln>
            <a:noFill/>
          </a:ln>
        </p:spPr>
        <p:txBody>
          <a:bodyPr spcFirstLastPara="1" wrap="square" lIns="0" tIns="0" rIns="0" bIns="0" anchor="b" anchorCtr="0">
            <a:noAutofit/>
          </a:bodyPr>
          <a:lstStyle/>
          <a:p>
            <a:pPr marL="0" lvl="0" indent="0"/>
            <a:r>
              <a:rPr lang="en-US" dirty="0"/>
              <a:t>“Global oral health status report: towards universal health coverage for oral health by 2030,” </a:t>
            </a:r>
            <a:r>
              <a:rPr lang="en-US" i="1" dirty="0"/>
              <a:t>Geneva: World Health Organization</a:t>
            </a:r>
            <a:r>
              <a:rPr lang="en-US" dirty="0"/>
              <a:t>, 2022, License: CC BY-NC-SA 3.0 IGO. </a:t>
            </a:r>
            <a:endParaRPr dirty="0"/>
          </a:p>
        </p:txBody>
      </p:sp>
      <p:pic>
        <p:nvPicPr>
          <p:cNvPr id="311" name="Google Shape;311;p10"/>
          <p:cNvPicPr preferRelativeResize="0"/>
          <p:nvPr/>
        </p:nvPicPr>
        <p:blipFill rotWithShape="1">
          <a:blip r:embed="rId3">
            <a:alphaModFix/>
          </a:blip>
          <a:srcRect/>
          <a:stretch/>
        </p:blipFill>
        <p:spPr>
          <a:xfrm>
            <a:off x="6321111" y="247714"/>
            <a:ext cx="4866112" cy="5791200"/>
          </a:xfrm>
          <a:prstGeom prst="rect">
            <a:avLst/>
          </a:prstGeom>
          <a:noFill/>
          <a:ln>
            <a:noFill/>
          </a:ln>
        </p:spPr>
      </p:pic>
      <p:grpSp>
        <p:nvGrpSpPr>
          <p:cNvPr id="312" name="Google Shape;312;p10"/>
          <p:cNvGrpSpPr/>
          <p:nvPr/>
        </p:nvGrpSpPr>
        <p:grpSpPr>
          <a:xfrm>
            <a:off x="1379828" y="1905830"/>
            <a:ext cx="3546556" cy="3385688"/>
            <a:chOff x="3557409" y="922238"/>
            <a:chExt cx="5013432" cy="5013424"/>
          </a:xfrm>
        </p:grpSpPr>
        <p:sp>
          <p:nvSpPr>
            <p:cNvPr id="313" name="Google Shape;313;p10"/>
            <p:cNvSpPr/>
            <p:nvPr/>
          </p:nvSpPr>
          <p:spPr>
            <a:xfrm>
              <a:off x="3557409" y="922238"/>
              <a:ext cx="5013432" cy="5013424"/>
            </a:xfrm>
            <a:custGeom>
              <a:avLst/>
              <a:gdLst/>
              <a:ahLst/>
              <a:cxnLst/>
              <a:rect l="l" t="t" r="r" b="b"/>
              <a:pathLst>
                <a:path w="5013432" h="5013424" extrusionOk="0">
                  <a:moveTo>
                    <a:pt x="4274720" y="729655"/>
                  </a:moveTo>
                  <a:cubicBezTo>
                    <a:pt x="3801794" y="259209"/>
                    <a:pt x="3173938" y="0"/>
                    <a:pt x="2506940" y="0"/>
                  </a:cubicBezTo>
                  <a:lnTo>
                    <a:pt x="2494537" y="99"/>
                  </a:lnTo>
                  <a:cubicBezTo>
                    <a:pt x="1572894" y="4614"/>
                    <a:pt x="768330" y="508595"/>
                    <a:pt x="336430" y="1253728"/>
                  </a:cubicBezTo>
                  <a:lnTo>
                    <a:pt x="339060" y="1250851"/>
                  </a:lnTo>
                  <a:cubicBezTo>
                    <a:pt x="375026" y="1222722"/>
                    <a:pt x="412928" y="1192709"/>
                    <a:pt x="442942" y="1168450"/>
                  </a:cubicBezTo>
                  <a:cubicBezTo>
                    <a:pt x="439320" y="1155353"/>
                    <a:pt x="444777" y="1140768"/>
                    <a:pt x="457229" y="1130945"/>
                  </a:cubicBezTo>
                  <a:cubicBezTo>
                    <a:pt x="458767" y="1129754"/>
                    <a:pt x="460801" y="1128216"/>
                    <a:pt x="463232" y="1126381"/>
                  </a:cubicBezTo>
                  <a:cubicBezTo>
                    <a:pt x="490219" y="1106289"/>
                    <a:pt x="497859" y="1097310"/>
                    <a:pt x="499496" y="1093192"/>
                  </a:cubicBezTo>
                  <a:cubicBezTo>
                    <a:pt x="504705" y="1072257"/>
                    <a:pt x="525045" y="1052761"/>
                    <a:pt x="540821" y="1038076"/>
                  </a:cubicBezTo>
                  <a:cubicBezTo>
                    <a:pt x="972075" y="462310"/>
                    <a:pt x="1650087" y="81111"/>
                    <a:pt x="2417494" y="53529"/>
                  </a:cubicBezTo>
                  <a:cubicBezTo>
                    <a:pt x="2439521" y="43111"/>
                    <a:pt x="2464028" y="38249"/>
                    <a:pt x="2477422" y="38249"/>
                  </a:cubicBezTo>
                  <a:cubicBezTo>
                    <a:pt x="2481143" y="38249"/>
                    <a:pt x="2484417" y="38596"/>
                    <a:pt x="2487195" y="39092"/>
                  </a:cubicBezTo>
                  <a:cubicBezTo>
                    <a:pt x="2496770" y="40829"/>
                    <a:pt x="2505898" y="45541"/>
                    <a:pt x="2513637" y="51891"/>
                  </a:cubicBezTo>
                  <a:cubicBezTo>
                    <a:pt x="2521525" y="51891"/>
                    <a:pt x="2529363" y="52090"/>
                    <a:pt x="2537152" y="52189"/>
                  </a:cubicBezTo>
                  <a:cubicBezTo>
                    <a:pt x="2537301" y="38546"/>
                    <a:pt x="2547917" y="27136"/>
                    <a:pt x="2561758" y="26541"/>
                  </a:cubicBezTo>
                  <a:cubicBezTo>
                    <a:pt x="2620396" y="23763"/>
                    <a:pt x="2664450" y="22572"/>
                    <a:pt x="2704385" y="22572"/>
                  </a:cubicBezTo>
                  <a:cubicBezTo>
                    <a:pt x="2774136" y="22572"/>
                    <a:pt x="2836148" y="26293"/>
                    <a:pt x="2933134" y="36165"/>
                  </a:cubicBezTo>
                  <a:cubicBezTo>
                    <a:pt x="2945437" y="37455"/>
                    <a:pt x="2955161" y="47278"/>
                    <a:pt x="2956252" y="59630"/>
                  </a:cubicBezTo>
                  <a:cubicBezTo>
                    <a:pt x="2956698" y="64542"/>
                    <a:pt x="2956252" y="69155"/>
                    <a:pt x="2955409" y="73769"/>
                  </a:cubicBezTo>
                  <a:cubicBezTo>
                    <a:pt x="2963495" y="71537"/>
                    <a:pt x="2972325" y="70296"/>
                    <a:pt x="2981751" y="70296"/>
                  </a:cubicBezTo>
                  <a:cubicBezTo>
                    <a:pt x="3019405" y="70296"/>
                    <a:pt x="3062366" y="88255"/>
                    <a:pt x="3096845" y="102691"/>
                  </a:cubicBezTo>
                  <a:cubicBezTo>
                    <a:pt x="3113762" y="109786"/>
                    <a:pt x="3131175" y="117078"/>
                    <a:pt x="3139757" y="118418"/>
                  </a:cubicBezTo>
                  <a:cubicBezTo>
                    <a:pt x="3233866" y="129183"/>
                    <a:pt x="3281441" y="137517"/>
                    <a:pt x="3369895" y="158452"/>
                  </a:cubicBezTo>
                  <a:lnTo>
                    <a:pt x="3373665" y="159693"/>
                  </a:lnTo>
                  <a:cubicBezTo>
                    <a:pt x="3441184" y="187176"/>
                    <a:pt x="3475563" y="202456"/>
                    <a:pt x="3541047" y="234156"/>
                  </a:cubicBezTo>
                  <a:lnTo>
                    <a:pt x="3543379" y="235446"/>
                  </a:lnTo>
                  <a:cubicBezTo>
                    <a:pt x="3544669" y="236240"/>
                    <a:pt x="3575923" y="255637"/>
                    <a:pt x="3598693" y="278259"/>
                  </a:cubicBezTo>
                  <a:cubicBezTo>
                    <a:pt x="3610451" y="289967"/>
                    <a:pt x="3641258" y="299393"/>
                    <a:pt x="3654305" y="302171"/>
                  </a:cubicBezTo>
                  <a:cubicBezTo>
                    <a:pt x="3663334" y="304056"/>
                    <a:pt x="3670577" y="310604"/>
                    <a:pt x="3673504" y="319336"/>
                  </a:cubicBezTo>
                  <a:cubicBezTo>
                    <a:pt x="3675985" y="326777"/>
                    <a:pt x="3676233" y="337393"/>
                    <a:pt x="3671718" y="346968"/>
                  </a:cubicBezTo>
                  <a:cubicBezTo>
                    <a:pt x="3895854" y="468660"/>
                    <a:pt x="4099153" y="624136"/>
                    <a:pt x="4274720" y="806549"/>
                  </a:cubicBezTo>
                  <a:cubicBezTo>
                    <a:pt x="4289157" y="812651"/>
                    <a:pt x="4304883" y="821035"/>
                    <a:pt x="4322544" y="832346"/>
                  </a:cubicBezTo>
                  <a:cubicBezTo>
                    <a:pt x="4326017" y="834579"/>
                    <a:pt x="4402762" y="884982"/>
                    <a:pt x="4466808" y="948035"/>
                  </a:cubicBezTo>
                  <a:cubicBezTo>
                    <a:pt x="4470628" y="951756"/>
                    <a:pt x="4474398" y="955377"/>
                    <a:pt x="4478218" y="958949"/>
                  </a:cubicBezTo>
                  <a:lnTo>
                    <a:pt x="4480947" y="961926"/>
                  </a:lnTo>
                  <a:cubicBezTo>
                    <a:pt x="4490422" y="973981"/>
                    <a:pt x="4495482" y="980529"/>
                    <a:pt x="4504114" y="991890"/>
                  </a:cubicBezTo>
                  <a:cubicBezTo>
                    <a:pt x="4507240" y="995015"/>
                    <a:pt x="4509621" y="998984"/>
                    <a:pt x="4510911" y="1003399"/>
                  </a:cubicBezTo>
                  <a:cubicBezTo>
                    <a:pt x="4512697" y="1005284"/>
                    <a:pt x="4514879" y="1007467"/>
                    <a:pt x="4517360" y="1009948"/>
                  </a:cubicBezTo>
                  <a:lnTo>
                    <a:pt x="4519791" y="1012775"/>
                  </a:lnTo>
                  <a:cubicBezTo>
                    <a:pt x="4635728" y="1168797"/>
                    <a:pt x="4733508" y="1338312"/>
                    <a:pt x="4810254" y="1516559"/>
                  </a:cubicBezTo>
                  <a:cubicBezTo>
                    <a:pt x="4812337" y="1521321"/>
                    <a:pt x="4812833" y="1526729"/>
                    <a:pt x="4811841" y="1531838"/>
                  </a:cubicBezTo>
                  <a:cubicBezTo>
                    <a:pt x="4811593" y="1533376"/>
                    <a:pt x="4811593" y="1538288"/>
                    <a:pt x="4811593" y="1541463"/>
                  </a:cubicBezTo>
                  <a:cubicBezTo>
                    <a:pt x="4811643" y="1548408"/>
                    <a:pt x="4811643" y="1555949"/>
                    <a:pt x="4810452" y="1563440"/>
                  </a:cubicBezTo>
                  <a:cubicBezTo>
                    <a:pt x="4811990" y="1565126"/>
                    <a:pt x="4813925" y="1567061"/>
                    <a:pt x="4815413" y="1568599"/>
                  </a:cubicBezTo>
                  <a:cubicBezTo>
                    <a:pt x="4821267" y="1574453"/>
                    <a:pt x="4828460" y="1581745"/>
                    <a:pt x="4834215" y="1590824"/>
                  </a:cubicBezTo>
                  <a:lnTo>
                    <a:pt x="4836150" y="1592163"/>
                  </a:lnTo>
                  <a:cubicBezTo>
                    <a:pt x="4840615" y="1595140"/>
                    <a:pt x="4844087" y="1599406"/>
                    <a:pt x="4846072" y="1604367"/>
                  </a:cubicBezTo>
                  <a:lnTo>
                    <a:pt x="4849098" y="1612206"/>
                  </a:lnTo>
                  <a:cubicBezTo>
                    <a:pt x="4851231" y="1616025"/>
                    <a:pt x="4852521" y="1620391"/>
                    <a:pt x="4852521" y="1625104"/>
                  </a:cubicBezTo>
                  <a:lnTo>
                    <a:pt x="4852322" y="1627088"/>
                  </a:lnTo>
                  <a:cubicBezTo>
                    <a:pt x="4854654" y="1629569"/>
                    <a:pt x="4856638" y="1632397"/>
                    <a:pt x="4857928" y="1635671"/>
                  </a:cubicBezTo>
                  <a:cubicBezTo>
                    <a:pt x="4874696" y="1680815"/>
                    <a:pt x="4882882" y="1704777"/>
                    <a:pt x="4897864" y="1752203"/>
                  </a:cubicBezTo>
                  <a:cubicBezTo>
                    <a:pt x="4900592" y="1761083"/>
                    <a:pt x="4898459" y="1770559"/>
                    <a:pt x="4892407" y="1777306"/>
                  </a:cubicBezTo>
                  <a:lnTo>
                    <a:pt x="4889678" y="1781671"/>
                  </a:lnTo>
                  <a:cubicBezTo>
                    <a:pt x="4884519" y="1788765"/>
                    <a:pt x="4876581" y="1792883"/>
                    <a:pt x="4867751" y="1793528"/>
                  </a:cubicBezTo>
                  <a:cubicBezTo>
                    <a:pt x="4866709" y="1798439"/>
                    <a:pt x="4864824" y="1803102"/>
                    <a:pt x="4861798" y="1807071"/>
                  </a:cubicBezTo>
                  <a:lnTo>
                    <a:pt x="4860111" y="1808807"/>
                  </a:lnTo>
                  <a:cubicBezTo>
                    <a:pt x="4865320" y="1826270"/>
                    <a:pt x="4870281" y="1843782"/>
                    <a:pt x="4875143" y="1861344"/>
                  </a:cubicBezTo>
                  <a:cubicBezTo>
                    <a:pt x="4889430" y="1864767"/>
                    <a:pt x="4900741" y="1867595"/>
                    <a:pt x="4918303" y="1872010"/>
                  </a:cubicBezTo>
                  <a:cubicBezTo>
                    <a:pt x="4927927" y="1874441"/>
                    <a:pt x="4935269" y="1882031"/>
                    <a:pt x="4937353" y="1891705"/>
                  </a:cubicBezTo>
                  <a:cubicBezTo>
                    <a:pt x="5077896" y="2549724"/>
                    <a:pt x="4995297" y="3156942"/>
                    <a:pt x="4684792" y="3748286"/>
                  </a:cubicBezTo>
                  <a:cubicBezTo>
                    <a:pt x="4683502" y="3750767"/>
                    <a:pt x="4681815" y="3753049"/>
                    <a:pt x="4679731" y="3755033"/>
                  </a:cubicBezTo>
                  <a:cubicBezTo>
                    <a:pt x="4594651" y="3835946"/>
                    <a:pt x="4592518" y="3836343"/>
                    <a:pt x="4582001" y="3837930"/>
                  </a:cubicBezTo>
                  <a:cubicBezTo>
                    <a:pt x="4579768" y="3838526"/>
                    <a:pt x="4574014" y="3840659"/>
                    <a:pt x="4566176" y="3844181"/>
                  </a:cubicBezTo>
                  <a:cubicBezTo>
                    <a:pt x="4475589" y="3982988"/>
                    <a:pt x="4370367" y="4113758"/>
                    <a:pt x="4251007" y="4234309"/>
                  </a:cubicBezTo>
                  <a:cubicBezTo>
                    <a:pt x="3792765" y="4696917"/>
                    <a:pt x="3182768" y="4954836"/>
                    <a:pt x="2532092" y="4961384"/>
                  </a:cubicBezTo>
                  <a:cubicBezTo>
                    <a:pt x="2534671" y="4966097"/>
                    <a:pt x="2536408" y="4971356"/>
                    <a:pt x="2536805" y="4977458"/>
                  </a:cubicBezTo>
                  <a:cubicBezTo>
                    <a:pt x="2537301" y="4986040"/>
                    <a:pt x="2533580" y="4994226"/>
                    <a:pt x="2526833" y="4999435"/>
                  </a:cubicBezTo>
                  <a:cubicBezTo>
                    <a:pt x="2520136" y="5004693"/>
                    <a:pt x="2511305" y="5006281"/>
                    <a:pt x="2503170" y="5003651"/>
                  </a:cubicBezTo>
                  <a:cubicBezTo>
                    <a:pt x="2500540" y="5002957"/>
                    <a:pt x="2491908" y="5000724"/>
                    <a:pt x="2484616" y="5000724"/>
                  </a:cubicBezTo>
                  <a:cubicBezTo>
                    <a:pt x="2481589" y="5000724"/>
                    <a:pt x="2480300" y="5001121"/>
                    <a:pt x="2480300" y="5001121"/>
                  </a:cubicBezTo>
                  <a:cubicBezTo>
                    <a:pt x="2465020" y="5010894"/>
                    <a:pt x="2432377" y="5011639"/>
                    <a:pt x="2422753" y="5011639"/>
                  </a:cubicBezTo>
                  <a:cubicBezTo>
                    <a:pt x="2384008" y="5011639"/>
                    <a:pt x="2371109" y="5001568"/>
                    <a:pt x="2364710" y="4994126"/>
                  </a:cubicBezTo>
                  <a:cubicBezTo>
                    <a:pt x="2359600" y="4987975"/>
                    <a:pt x="2356971" y="4980732"/>
                    <a:pt x="2357020" y="4973042"/>
                  </a:cubicBezTo>
                  <a:lnTo>
                    <a:pt x="2352307" y="4968528"/>
                  </a:lnTo>
                  <a:cubicBezTo>
                    <a:pt x="2348736" y="4965303"/>
                    <a:pt x="2344271" y="4961186"/>
                    <a:pt x="2340748" y="4955927"/>
                  </a:cubicBezTo>
                  <a:cubicBezTo>
                    <a:pt x="1070302" y="4870450"/>
                    <a:pt x="58023" y="3810050"/>
                    <a:pt x="51772" y="2518668"/>
                  </a:cubicBezTo>
                  <a:cubicBezTo>
                    <a:pt x="49589" y="2072680"/>
                    <a:pt x="167163" y="1653481"/>
                    <a:pt x="374133" y="1291630"/>
                  </a:cubicBezTo>
                  <a:cubicBezTo>
                    <a:pt x="371107" y="1292771"/>
                    <a:pt x="367783" y="1294011"/>
                    <a:pt x="363964" y="1295499"/>
                  </a:cubicBezTo>
                  <a:cubicBezTo>
                    <a:pt x="352057" y="1299915"/>
                    <a:pt x="338564" y="1294954"/>
                    <a:pt x="332362" y="1283841"/>
                  </a:cubicBezTo>
                  <a:cubicBezTo>
                    <a:pt x="328890" y="1277640"/>
                    <a:pt x="328542" y="1270546"/>
                    <a:pt x="330378" y="1264097"/>
                  </a:cubicBezTo>
                  <a:cubicBezTo>
                    <a:pt x="118298" y="1634083"/>
                    <a:pt x="-2154" y="2062708"/>
                    <a:pt x="29" y="2518966"/>
                  </a:cubicBezTo>
                  <a:cubicBezTo>
                    <a:pt x="3254" y="3186311"/>
                    <a:pt x="265588" y="3813126"/>
                    <a:pt x="738713" y="4283770"/>
                  </a:cubicBezTo>
                  <a:cubicBezTo>
                    <a:pt x="1211689" y="4754315"/>
                    <a:pt x="1839446" y="5013424"/>
                    <a:pt x="2506444" y="5013424"/>
                  </a:cubicBezTo>
                  <a:lnTo>
                    <a:pt x="2518846" y="5013375"/>
                  </a:lnTo>
                  <a:cubicBezTo>
                    <a:pt x="3188374" y="5010150"/>
                    <a:pt x="3816578" y="4746427"/>
                    <a:pt x="4287718" y="4270673"/>
                  </a:cubicBezTo>
                  <a:cubicBezTo>
                    <a:pt x="4758908" y="3794869"/>
                    <a:pt x="5016579" y="3164136"/>
                    <a:pt x="5013404" y="2494558"/>
                  </a:cubicBezTo>
                  <a:cubicBezTo>
                    <a:pt x="5010080" y="1827213"/>
                    <a:pt x="4747795" y="1200398"/>
                    <a:pt x="4274720" y="729655"/>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4" name="Google Shape;314;p10"/>
            <p:cNvSpPr/>
            <p:nvPr/>
          </p:nvSpPr>
          <p:spPr>
            <a:xfrm>
              <a:off x="5892198" y="5797748"/>
              <a:ext cx="202059" cy="136128"/>
            </a:xfrm>
            <a:custGeom>
              <a:avLst/>
              <a:gdLst/>
              <a:ahLst/>
              <a:cxnLst/>
              <a:rect l="l" t="t" r="r" b="b"/>
              <a:pathLst>
                <a:path w="202059" h="136128" extrusionOk="0">
                  <a:moveTo>
                    <a:pt x="72783" y="83592"/>
                  </a:moveTo>
                  <a:cubicBezTo>
                    <a:pt x="70253" y="74364"/>
                    <a:pt x="64598" y="67022"/>
                    <a:pt x="59190" y="61416"/>
                  </a:cubicBezTo>
                  <a:cubicBezTo>
                    <a:pt x="60629" y="58886"/>
                    <a:pt x="61671" y="56307"/>
                    <a:pt x="62365" y="53727"/>
                  </a:cubicBezTo>
                  <a:cubicBezTo>
                    <a:pt x="75313" y="60275"/>
                    <a:pt x="90246" y="70048"/>
                    <a:pt x="94264" y="75654"/>
                  </a:cubicBezTo>
                  <a:cubicBezTo>
                    <a:pt x="96596" y="78581"/>
                    <a:pt x="99126" y="81359"/>
                    <a:pt x="101954" y="83790"/>
                  </a:cubicBezTo>
                  <a:cubicBezTo>
                    <a:pt x="92329" y="84683"/>
                    <a:pt x="79282" y="84386"/>
                    <a:pt x="72783" y="83592"/>
                  </a:cubicBezTo>
                  <a:close/>
                  <a:moveTo>
                    <a:pt x="155780" y="55364"/>
                  </a:moveTo>
                  <a:cubicBezTo>
                    <a:pt x="149231" y="52388"/>
                    <a:pt x="138317" y="47575"/>
                    <a:pt x="135986" y="44946"/>
                  </a:cubicBezTo>
                  <a:cubicBezTo>
                    <a:pt x="124526" y="29369"/>
                    <a:pt x="93222" y="8830"/>
                    <a:pt x="67326" y="0"/>
                  </a:cubicBezTo>
                  <a:cubicBezTo>
                    <a:pt x="67872" y="7491"/>
                    <a:pt x="65243" y="15180"/>
                    <a:pt x="59537" y="20538"/>
                  </a:cubicBezTo>
                  <a:lnTo>
                    <a:pt x="23769" y="54769"/>
                  </a:lnTo>
                  <a:cubicBezTo>
                    <a:pt x="18907" y="59333"/>
                    <a:pt x="12557" y="61962"/>
                    <a:pt x="5860" y="61962"/>
                  </a:cubicBezTo>
                  <a:lnTo>
                    <a:pt x="4124" y="61913"/>
                  </a:lnTo>
                  <a:lnTo>
                    <a:pt x="6" y="61168"/>
                  </a:lnTo>
                  <a:cubicBezTo>
                    <a:pt x="-143" y="68858"/>
                    <a:pt x="2387" y="75208"/>
                    <a:pt x="5959" y="80417"/>
                  </a:cubicBezTo>
                  <a:cubicBezTo>
                    <a:pt x="9482" y="85675"/>
                    <a:pt x="13946" y="89793"/>
                    <a:pt x="17518" y="93018"/>
                  </a:cubicBezTo>
                  <a:lnTo>
                    <a:pt x="22231" y="97532"/>
                  </a:lnTo>
                  <a:cubicBezTo>
                    <a:pt x="22182" y="105221"/>
                    <a:pt x="24811" y="112464"/>
                    <a:pt x="29921" y="118616"/>
                  </a:cubicBezTo>
                  <a:cubicBezTo>
                    <a:pt x="36320" y="126057"/>
                    <a:pt x="49219" y="136128"/>
                    <a:pt x="87964" y="136128"/>
                  </a:cubicBezTo>
                  <a:cubicBezTo>
                    <a:pt x="97588" y="136128"/>
                    <a:pt x="130231" y="135384"/>
                    <a:pt x="145511" y="125611"/>
                  </a:cubicBezTo>
                  <a:cubicBezTo>
                    <a:pt x="145511" y="125611"/>
                    <a:pt x="146800" y="125214"/>
                    <a:pt x="149827" y="125214"/>
                  </a:cubicBezTo>
                  <a:cubicBezTo>
                    <a:pt x="157119" y="125214"/>
                    <a:pt x="165751" y="127446"/>
                    <a:pt x="168380" y="128141"/>
                  </a:cubicBezTo>
                  <a:cubicBezTo>
                    <a:pt x="176516" y="130770"/>
                    <a:pt x="185347" y="129183"/>
                    <a:pt x="192044" y="123924"/>
                  </a:cubicBezTo>
                  <a:cubicBezTo>
                    <a:pt x="198791" y="118715"/>
                    <a:pt x="202512" y="110530"/>
                    <a:pt x="202016" y="101947"/>
                  </a:cubicBezTo>
                  <a:cubicBezTo>
                    <a:pt x="201619" y="95845"/>
                    <a:pt x="199882" y="90587"/>
                    <a:pt x="197303" y="85874"/>
                  </a:cubicBezTo>
                  <a:cubicBezTo>
                    <a:pt x="188770" y="70296"/>
                    <a:pt x="170266" y="61913"/>
                    <a:pt x="155780" y="55364"/>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5" name="Google Shape;315;p10"/>
            <p:cNvSpPr/>
            <p:nvPr/>
          </p:nvSpPr>
          <p:spPr>
            <a:xfrm>
              <a:off x="6118125" y="3860849"/>
              <a:ext cx="100558" cy="83839"/>
            </a:xfrm>
            <a:custGeom>
              <a:avLst/>
              <a:gdLst/>
              <a:ahLst/>
              <a:cxnLst/>
              <a:rect l="l" t="t" r="r" b="b"/>
              <a:pathLst>
                <a:path w="100558" h="83839" extrusionOk="0">
                  <a:moveTo>
                    <a:pt x="37802" y="59085"/>
                  </a:moveTo>
                  <a:lnTo>
                    <a:pt x="37654" y="56505"/>
                  </a:lnTo>
                  <a:cubicBezTo>
                    <a:pt x="37604" y="54918"/>
                    <a:pt x="37455" y="53280"/>
                    <a:pt x="37257" y="51792"/>
                  </a:cubicBezTo>
                  <a:cubicBezTo>
                    <a:pt x="41275" y="51594"/>
                    <a:pt x="45988" y="51643"/>
                    <a:pt x="48617" y="51941"/>
                  </a:cubicBezTo>
                  <a:cubicBezTo>
                    <a:pt x="48964" y="53826"/>
                    <a:pt x="48964" y="55414"/>
                    <a:pt x="48766" y="56704"/>
                  </a:cubicBezTo>
                  <a:cubicBezTo>
                    <a:pt x="46137" y="57745"/>
                    <a:pt x="41970" y="58787"/>
                    <a:pt x="37802" y="59085"/>
                  </a:cubicBezTo>
                  <a:close/>
                  <a:moveTo>
                    <a:pt x="43656" y="0"/>
                  </a:moveTo>
                  <a:cubicBezTo>
                    <a:pt x="42714" y="2232"/>
                    <a:pt x="41622" y="4415"/>
                    <a:pt x="40481" y="6300"/>
                  </a:cubicBezTo>
                  <a:cubicBezTo>
                    <a:pt x="34875" y="16173"/>
                    <a:pt x="23564" y="31750"/>
                    <a:pt x="10567" y="49709"/>
                  </a:cubicBezTo>
                  <a:cubicBezTo>
                    <a:pt x="7441" y="54074"/>
                    <a:pt x="3770" y="59085"/>
                    <a:pt x="0" y="64393"/>
                  </a:cubicBezTo>
                  <a:cubicBezTo>
                    <a:pt x="22523" y="62706"/>
                    <a:pt x="41176" y="73372"/>
                    <a:pt x="53429" y="83840"/>
                  </a:cubicBezTo>
                  <a:cubicBezTo>
                    <a:pt x="70644" y="73422"/>
                    <a:pt x="84336" y="65187"/>
                    <a:pt x="100558" y="55314"/>
                  </a:cubicBezTo>
                  <a:cubicBezTo>
                    <a:pt x="100608" y="44450"/>
                    <a:pt x="97979" y="33139"/>
                    <a:pt x="92521" y="22572"/>
                  </a:cubicBezTo>
                  <a:cubicBezTo>
                    <a:pt x="84931" y="7838"/>
                    <a:pt x="68411" y="347"/>
                    <a:pt x="43656" y="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6" name="Google Shape;316;p10"/>
            <p:cNvSpPr/>
            <p:nvPr/>
          </p:nvSpPr>
          <p:spPr>
            <a:xfrm>
              <a:off x="6067751" y="1857523"/>
              <a:ext cx="242797" cy="182364"/>
            </a:xfrm>
            <a:custGeom>
              <a:avLst/>
              <a:gdLst/>
              <a:ahLst/>
              <a:cxnLst/>
              <a:rect l="l" t="t" r="r" b="b"/>
              <a:pathLst>
                <a:path w="242797" h="182364" extrusionOk="0">
                  <a:moveTo>
                    <a:pt x="124044" y="62855"/>
                  </a:moveTo>
                  <a:cubicBezTo>
                    <a:pt x="126128" y="69602"/>
                    <a:pt x="129303" y="76051"/>
                    <a:pt x="133420" y="82203"/>
                  </a:cubicBezTo>
                  <a:cubicBezTo>
                    <a:pt x="146616" y="101451"/>
                    <a:pt x="168593" y="113457"/>
                    <a:pt x="190719" y="113457"/>
                  </a:cubicBezTo>
                  <a:lnTo>
                    <a:pt x="190868" y="113457"/>
                  </a:lnTo>
                  <a:cubicBezTo>
                    <a:pt x="191066" y="116632"/>
                    <a:pt x="191116" y="120650"/>
                    <a:pt x="191066" y="125710"/>
                  </a:cubicBezTo>
                  <a:cubicBezTo>
                    <a:pt x="187991" y="127248"/>
                    <a:pt x="178862" y="130621"/>
                    <a:pt x="156637" y="130621"/>
                  </a:cubicBezTo>
                  <a:cubicBezTo>
                    <a:pt x="128707" y="130621"/>
                    <a:pt x="95320" y="125363"/>
                    <a:pt x="70863" y="120650"/>
                  </a:cubicBezTo>
                  <a:cubicBezTo>
                    <a:pt x="89318" y="97086"/>
                    <a:pt x="108516" y="76398"/>
                    <a:pt x="124044" y="62855"/>
                  </a:cubicBezTo>
                  <a:close/>
                  <a:moveTo>
                    <a:pt x="2997" y="150564"/>
                  </a:moveTo>
                  <a:cubicBezTo>
                    <a:pt x="7512" y="158948"/>
                    <a:pt x="16293" y="164306"/>
                    <a:pt x="25867" y="164306"/>
                  </a:cubicBezTo>
                  <a:lnTo>
                    <a:pt x="27554" y="164306"/>
                  </a:lnTo>
                  <a:cubicBezTo>
                    <a:pt x="42486" y="167928"/>
                    <a:pt x="105738" y="182364"/>
                    <a:pt x="156637" y="182364"/>
                  </a:cubicBezTo>
                  <a:cubicBezTo>
                    <a:pt x="230010" y="182364"/>
                    <a:pt x="242065" y="149275"/>
                    <a:pt x="242660" y="129530"/>
                  </a:cubicBezTo>
                  <a:cubicBezTo>
                    <a:pt x="243652" y="99169"/>
                    <a:pt x="239287" y="80714"/>
                    <a:pt x="228422" y="69453"/>
                  </a:cubicBezTo>
                  <a:cubicBezTo>
                    <a:pt x="221923" y="62756"/>
                    <a:pt x="213291" y="58986"/>
                    <a:pt x="204213" y="58986"/>
                  </a:cubicBezTo>
                  <a:cubicBezTo>
                    <a:pt x="198855" y="58986"/>
                    <a:pt x="194241" y="60226"/>
                    <a:pt x="190818" y="61714"/>
                  </a:cubicBezTo>
                  <a:lnTo>
                    <a:pt x="190719" y="61714"/>
                  </a:lnTo>
                  <a:cubicBezTo>
                    <a:pt x="186552" y="61714"/>
                    <a:pt x="180003" y="58688"/>
                    <a:pt x="176134" y="52983"/>
                  </a:cubicBezTo>
                  <a:cubicBezTo>
                    <a:pt x="171917" y="46782"/>
                    <a:pt x="171619" y="38943"/>
                    <a:pt x="175241" y="29617"/>
                  </a:cubicBezTo>
                  <a:cubicBezTo>
                    <a:pt x="178416" y="21530"/>
                    <a:pt x="177275" y="12502"/>
                    <a:pt x="172264" y="5407"/>
                  </a:cubicBezTo>
                  <a:cubicBezTo>
                    <a:pt x="170776" y="3274"/>
                    <a:pt x="168990" y="1538"/>
                    <a:pt x="166956" y="0"/>
                  </a:cubicBezTo>
                  <a:cubicBezTo>
                    <a:pt x="141655" y="25102"/>
                    <a:pt x="103506" y="42416"/>
                    <a:pt x="58461" y="54918"/>
                  </a:cubicBezTo>
                  <a:cubicBezTo>
                    <a:pt x="34102" y="81607"/>
                    <a:pt x="13911" y="110034"/>
                    <a:pt x="4486" y="123875"/>
                  </a:cubicBezTo>
                  <a:cubicBezTo>
                    <a:pt x="-922" y="131812"/>
                    <a:pt x="-1468" y="142081"/>
                    <a:pt x="2997" y="150564"/>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7" name="Google Shape;317;p10"/>
            <p:cNvSpPr/>
            <p:nvPr/>
          </p:nvSpPr>
          <p:spPr>
            <a:xfrm>
              <a:off x="5689699" y="1410592"/>
              <a:ext cx="166180" cy="95994"/>
            </a:xfrm>
            <a:custGeom>
              <a:avLst/>
              <a:gdLst/>
              <a:ahLst/>
              <a:cxnLst/>
              <a:rect l="l" t="t" r="r" b="b"/>
              <a:pathLst>
                <a:path w="166180" h="95994" extrusionOk="0">
                  <a:moveTo>
                    <a:pt x="146199" y="0"/>
                  </a:moveTo>
                  <a:lnTo>
                    <a:pt x="77043" y="8930"/>
                  </a:lnTo>
                  <a:cubicBezTo>
                    <a:pt x="61962" y="10071"/>
                    <a:pt x="46633" y="11757"/>
                    <a:pt x="34677" y="13543"/>
                  </a:cubicBezTo>
                  <a:lnTo>
                    <a:pt x="36761" y="15825"/>
                  </a:lnTo>
                  <a:cubicBezTo>
                    <a:pt x="42714" y="22126"/>
                    <a:pt x="45145" y="30857"/>
                    <a:pt x="43309" y="39291"/>
                  </a:cubicBezTo>
                  <a:cubicBezTo>
                    <a:pt x="41424" y="47575"/>
                    <a:pt x="35570" y="54570"/>
                    <a:pt x="27632" y="57745"/>
                  </a:cubicBezTo>
                  <a:cubicBezTo>
                    <a:pt x="16867" y="61962"/>
                    <a:pt x="8235" y="65484"/>
                    <a:pt x="0" y="68759"/>
                  </a:cubicBezTo>
                  <a:cubicBezTo>
                    <a:pt x="595" y="70594"/>
                    <a:pt x="893" y="72479"/>
                    <a:pt x="1736" y="74216"/>
                  </a:cubicBezTo>
                  <a:cubicBezTo>
                    <a:pt x="5953" y="82302"/>
                    <a:pt x="17115" y="95796"/>
                    <a:pt x="45045" y="95796"/>
                  </a:cubicBezTo>
                  <a:cubicBezTo>
                    <a:pt x="50056" y="95796"/>
                    <a:pt x="55364" y="95399"/>
                    <a:pt x="59630" y="94655"/>
                  </a:cubicBezTo>
                  <a:cubicBezTo>
                    <a:pt x="72380" y="92373"/>
                    <a:pt x="81211" y="84138"/>
                    <a:pt x="86221" y="74861"/>
                  </a:cubicBezTo>
                  <a:cubicBezTo>
                    <a:pt x="93663" y="78532"/>
                    <a:pt x="102295" y="83939"/>
                    <a:pt x="106065" y="86221"/>
                  </a:cubicBezTo>
                  <a:cubicBezTo>
                    <a:pt x="112266" y="90041"/>
                    <a:pt x="115987" y="92373"/>
                    <a:pt x="120154" y="94010"/>
                  </a:cubicBezTo>
                  <a:cubicBezTo>
                    <a:pt x="123031" y="95052"/>
                    <a:pt x="127843" y="95994"/>
                    <a:pt x="130969" y="95994"/>
                  </a:cubicBezTo>
                  <a:cubicBezTo>
                    <a:pt x="139551" y="84138"/>
                    <a:pt x="149721" y="73968"/>
                    <a:pt x="162173" y="67518"/>
                  </a:cubicBezTo>
                  <a:cubicBezTo>
                    <a:pt x="165199" y="56406"/>
                    <a:pt x="165795" y="44400"/>
                    <a:pt x="166142" y="36116"/>
                  </a:cubicBezTo>
                  <a:cubicBezTo>
                    <a:pt x="166836" y="20638"/>
                    <a:pt x="158204" y="8830"/>
                    <a:pt x="146199" y="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8" name="Google Shape;318;p10"/>
            <p:cNvSpPr/>
            <p:nvPr/>
          </p:nvSpPr>
          <p:spPr>
            <a:xfrm>
              <a:off x="5557589" y="1278880"/>
              <a:ext cx="86178" cy="75753"/>
            </a:xfrm>
            <a:custGeom>
              <a:avLst/>
              <a:gdLst/>
              <a:ahLst/>
              <a:cxnLst/>
              <a:rect l="l" t="t" r="r" b="b"/>
              <a:pathLst>
                <a:path w="86178" h="75753" extrusionOk="0">
                  <a:moveTo>
                    <a:pt x="55166" y="0"/>
                  </a:moveTo>
                  <a:cubicBezTo>
                    <a:pt x="50651" y="0"/>
                    <a:pt x="47179" y="298"/>
                    <a:pt x="44103" y="943"/>
                  </a:cubicBezTo>
                  <a:lnTo>
                    <a:pt x="41027" y="1836"/>
                  </a:lnTo>
                  <a:cubicBezTo>
                    <a:pt x="39588" y="2282"/>
                    <a:pt x="35620" y="3870"/>
                    <a:pt x="30361" y="6945"/>
                  </a:cubicBezTo>
                  <a:cubicBezTo>
                    <a:pt x="33784" y="12254"/>
                    <a:pt x="35421" y="18554"/>
                    <a:pt x="34528" y="24805"/>
                  </a:cubicBezTo>
                  <a:cubicBezTo>
                    <a:pt x="33536" y="31750"/>
                    <a:pt x="29815" y="37951"/>
                    <a:pt x="24259" y="42019"/>
                  </a:cubicBezTo>
                  <a:cubicBezTo>
                    <a:pt x="24259" y="42019"/>
                    <a:pt x="14486" y="49262"/>
                    <a:pt x="0" y="59730"/>
                  </a:cubicBezTo>
                  <a:cubicBezTo>
                    <a:pt x="6201" y="59482"/>
                    <a:pt x="12402" y="61317"/>
                    <a:pt x="17314" y="65187"/>
                  </a:cubicBezTo>
                  <a:cubicBezTo>
                    <a:pt x="20786" y="68014"/>
                    <a:pt x="23515" y="71686"/>
                    <a:pt x="25202" y="75754"/>
                  </a:cubicBezTo>
                  <a:lnTo>
                    <a:pt x="53578" y="49758"/>
                  </a:lnTo>
                  <a:cubicBezTo>
                    <a:pt x="56753" y="46930"/>
                    <a:pt x="60523" y="44847"/>
                    <a:pt x="64641" y="43855"/>
                  </a:cubicBezTo>
                  <a:lnTo>
                    <a:pt x="83493" y="39092"/>
                  </a:lnTo>
                  <a:cubicBezTo>
                    <a:pt x="86370" y="33238"/>
                    <a:pt x="86320" y="29964"/>
                    <a:pt x="86072" y="29121"/>
                  </a:cubicBezTo>
                  <a:cubicBezTo>
                    <a:pt x="79772" y="23713"/>
                    <a:pt x="76498" y="15577"/>
                    <a:pt x="77242" y="7342"/>
                  </a:cubicBezTo>
                  <a:cubicBezTo>
                    <a:pt x="77440" y="5209"/>
                    <a:pt x="77986" y="3175"/>
                    <a:pt x="78581" y="1240"/>
                  </a:cubicBezTo>
                  <a:cubicBezTo>
                    <a:pt x="77291" y="1141"/>
                    <a:pt x="75754" y="1042"/>
                    <a:pt x="73918" y="943"/>
                  </a:cubicBezTo>
                  <a:cubicBezTo>
                    <a:pt x="68014" y="496"/>
                    <a:pt x="60672" y="0"/>
                    <a:pt x="55166" y="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9" name="Google Shape;319;p10"/>
            <p:cNvSpPr/>
            <p:nvPr/>
          </p:nvSpPr>
          <p:spPr>
            <a:xfrm>
              <a:off x="5160854" y="1195304"/>
              <a:ext cx="431503" cy="197181"/>
            </a:xfrm>
            <a:custGeom>
              <a:avLst/>
              <a:gdLst/>
              <a:ahLst/>
              <a:cxnLst/>
              <a:rect l="l" t="t" r="r" b="b"/>
              <a:pathLst>
                <a:path w="431503" h="197181" extrusionOk="0">
                  <a:moveTo>
                    <a:pt x="332490" y="125496"/>
                  </a:moveTo>
                  <a:cubicBezTo>
                    <a:pt x="324255" y="131251"/>
                    <a:pt x="320088" y="131251"/>
                    <a:pt x="318054" y="131251"/>
                  </a:cubicBezTo>
                  <a:cubicBezTo>
                    <a:pt x="314581" y="131251"/>
                    <a:pt x="310117" y="130308"/>
                    <a:pt x="305007" y="129167"/>
                  </a:cubicBezTo>
                  <a:cubicBezTo>
                    <a:pt x="295581" y="127083"/>
                    <a:pt x="283327" y="124454"/>
                    <a:pt x="267899" y="125942"/>
                  </a:cubicBezTo>
                  <a:cubicBezTo>
                    <a:pt x="244483" y="128324"/>
                    <a:pt x="233917" y="140577"/>
                    <a:pt x="226822" y="148713"/>
                  </a:cubicBezTo>
                  <a:cubicBezTo>
                    <a:pt x="222308" y="154021"/>
                    <a:pt x="218290" y="158734"/>
                    <a:pt x="206631" y="162405"/>
                  </a:cubicBezTo>
                  <a:cubicBezTo>
                    <a:pt x="207971" y="159974"/>
                    <a:pt x="208963" y="157196"/>
                    <a:pt x="209509" y="154368"/>
                  </a:cubicBezTo>
                  <a:lnTo>
                    <a:pt x="211692" y="141966"/>
                  </a:lnTo>
                  <a:cubicBezTo>
                    <a:pt x="213229" y="133483"/>
                    <a:pt x="210451" y="124801"/>
                    <a:pt x="204250" y="118898"/>
                  </a:cubicBezTo>
                  <a:cubicBezTo>
                    <a:pt x="199339" y="114086"/>
                    <a:pt x="192890" y="111556"/>
                    <a:pt x="186192" y="111556"/>
                  </a:cubicBezTo>
                  <a:cubicBezTo>
                    <a:pt x="184456" y="111556"/>
                    <a:pt x="182670" y="111754"/>
                    <a:pt x="180834" y="112101"/>
                  </a:cubicBezTo>
                  <a:cubicBezTo>
                    <a:pt x="179098" y="112498"/>
                    <a:pt x="177411" y="112796"/>
                    <a:pt x="175725" y="113242"/>
                  </a:cubicBezTo>
                  <a:lnTo>
                    <a:pt x="174385" y="110067"/>
                  </a:lnTo>
                  <a:cubicBezTo>
                    <a:pt x="166001" y="93200"/>
                    <a:pt x="146306" y="90124"/>
                    <a:pt x="128348" y="88487"/>
                  </a:cubicBezTo>
                  <a:lnTo>
                    <a:pt x="127108" y="88388"/>
                  </a:lnTo>
                  <a:cubicBezTo>
                    <a:pt x="165604" y="63534"/>
                    <a:pt x="189467" y="58523"/>
                    <a:pt x="202365" y="58523"/>
                  </a:cubicBezTo>
                  <a:cubicBezTo>
                    <a:pt x="217645" y="58523"/>
                    <a:pt x="222606" y="65419"/>
                    <a:pt x="222854" y="65816"/>
                  </a:cubicBezTo>
                  <a:cubicBezTo>
                    <a:pt x="226674" y="74051"/>
                    <a:pt x="234512" y="79706"/>
                    <a:pt x="243442" y="80699"/>
                  </a:cubicBezTo>
                  <a:cubicBezTo>
                    <a:pt x="263980" y="83030"/>
                    <a:pt x="274447" y="84419"/>
                    <a:pt x="295383" y="87148"/>
                  </a:cubicBezTo>
                  <a:cubicBezTo>
                    <a:pt x="302179" y="88090"/>
                    <a:pt x="309025" y="86205"/>
                    <a:pt x="314482" y="82088"/>
                  </a:cubicBezTo>
                  <a:lnTo>
                    <a:pt x="315325" y="81443"/>
                  </a:lnTo>
                  <a:cubicBezTo>
                    <a:pt x="318947" y="87545"/>
                    <a:pt x="325099" y="92009"/>
                    <a:pt x="332193" y="93547"/>
                  </a:cubicBezTo>
                  <a:cubicBezTo>
                    <a:pt x="338195" y="94788"/>
                    <a:pt x="344347" y="93895"/>
                    <a:pt x="349606" y="91117"/>
                  </a:cubicBezTo>
                  <a:cubicBezTo>
                    <a:pt x="350201" y="92902"/>
                    <a:pt x="350995" y="94490"/>
                    <a:pt x="351888" y="96127"/>
                  </a:cubicBezTo>
                  <a:cubicBezTo>
                    <a:pt x="353922" y="99749"/>
                    <a:pt x="356997" y="103072"/>
                    <a:pt x="360718" y="105503"/>
                  </a:cubicBezTo>
                  <a:cubicBezTo>
                    <a:pt x="352284" y="111556"/>
                    <a:pt x="342660" y="118402"/>
                    <a:pt x="332490" y="125496"/>
                  </a:cubicBezTo>
                  <a:close/>
                  <a:moveTo>
                    <a:pt x="431263" y="108381"/>
                  </a:moveTo>
                  <a:cubicBezTo>
                    <a:pt x="432156" y="102130"/>
                    <a:pt x="430518" y="95829"/>
                    <a:pt x="427095" y="90521"/>
                  </a:cubicBezTo>
                  <a:lnTo>
                    <a:pt x="426153" y="89033"/>
                  </a:lnTo>
                  <a:cubicBezTo>
                    <a:pt x="421837" y="83477"/>
                    <a:pt x="415338" y="75986"/>
                    <a:pt x="407301" y="69834"/>
                  </a:cubicBezTo>
                  <a:cubicBezTo>
                    <a:pt x="412163" y="61053"/>
                    <a:pt x="418612" y="49990"/>
                    <a:pt x="425161" y="39820"/>
                  </a:cubicBezTo>
                  <a:cubicBezTo>
                    <a:pt x="427889" y="35554"/>
                    <a:pt x="429278" y="30643"/>
                    <a:pt x="429278" y="25831"/>
                  </a:cubicBezTo>
                  <a:lnTo>
                    <a:pt x="429278" y="25533"/>
                  </a:lnTo>
                  <a:cubicBezTo>
                    <a:pt x="429179" y="20671"/>
                    <a:pt x="427790" y="15859"/>
                    <a:pt x="425012" y="11692"/>
                  </a:cubicBezTo>
                  <a:cubicBezTo>
                    <a:pt x="419406" y="3209"/>
                    <a:pt x="409335" y="-1405"/>
                    <a:pt x="399265" y="381"/>
                  </a:cubicBezTo>
                  <a:lnTo>
                    <a:pt x="395792" y="877"/>
                  </a:lnTo>
                  <a:cubicBezTo>
                    <a:pt x="384084" y="2762"/>
                    <a:pt x="377139" y="3903"/>
                    <a:pt x="364488" y="6086"/>
                  </a:cubicBezTo>
                  <a:cubicBezTo>
                    <a:pt x="358386" y="7078"/>
                    <a:pt x="353029" y="10253"/>
                    <a:pt x="349060" y="14817"/>
                  </a:cubicBezTo>
                  <a:lnTo>
                    <a:pt x="345538" y="19034"/>
                  </a:lnTo>
                  <a:cubicBezTo>
                    <a:pt x="343057" y="16901"/>
                    <a:pt x="340180" y="15264"/>
                    <a:pt x="336906" y="14172"/>
                  </a:cubicBezTo>
                  <a:cubicBezTo>
                    <a:pt x="328869" y="11543"/>
                    <a:pt x="320038" y="12932"/>
                    <a:pt x="313242" y="18092"/>
                  </a:cubicBezTo>
                  <a:cubicBezTo>
                    <a:pt x="304312" y="24789"/>
                    <a:pt x="298756" y="29055"/>
                    <a:pt x="291563" y="34512"/>
                  </a:cubicBezTo>
                  <a:cubicBezTo>
                    <a:pt x="280252" y="32974"/>
                    <a:pt x="271620" y="31933"/>
                    <a:pt x="260557" y="30593"/>
                  </a:cubicBezTo>
                  <a:cubicBezTo>
                    <a:pt x="249643" y="18687"/>
                    <a:pt x="230642" y="6830"/>
                    <a:pt x="202365" y="6830"/>
                  </a:cubicBezTo>
                  <a:cubicBezTo>
                    <a:pt x="152458" y="6830"/>
                    <a:pt x="87172" y="44136"/>
                    <a:pt x="8243" y="117658"/>
                  </a:cubicBezTo>
                  <a:cubicBezTo>
                    <a:pt x="-240" y="125595"/>
                    <a:pt x="-2472" y="138196"/>
                    <a:pt x="2935" y="148515"/>
                  </a:cubicBezTo>
                  <a:cubicBezTo>
                    <a:pt x="7747" y="157891"/>
                    <a:pt x="10873" y="163794"/>
                    <a:pt x="14990" y="171633"/>
                  </a:cubicBezTo>
                  <a:cubicBezTo>
                    <a:pt x="20150" y="172674"/>
                    <a:pt x="25011" y="175105"/>
                    <a:pt x="28683" y="179223"/>
                  </a:cubicBezTo>
                  <a:lnTo>
                    <a:pt x="28782" y="179223"/>
                  </a:lnTo>
                  <a:cubicBezTo>
                    <a:pt x="31461" y="179421"/>
                    <a:pt x="35281" y="179620"/>
                    <a:pt x="40638" y="179620"/>
                  </a:cubicBezTo>
                  <a:cubicBezTo>
                    <a:pt x="49667" y="179620"/>
                    <a:pt x="59589" y="179074"/>
                    <a:pt x="68568" y="178479"/>
                  </a:cubicBezTo>
                  <a:lnTo>
                    <a:pt x="72736" y="174510"/>
                  </a:lnTo>
                  <a:lnTo>
                    <a:pt x="74075" y="177983"/>
                  </a:lnTo>
                  <a:cubicBezTo>
                    <a:pt x="86081" y="177040"/>
                    <a:pt x="95159" y="175899"/>
                    <a:pt x="95308" y="175899"/>
                  </a:cubicBezTo>
                  <a:cubicBezTo>
                    <a:pt x="105627" y="174758"/>
                    <a:pt x="115499" y="179669"/>
                    <a:pt x="120758" y="188649"/>
                  </a:cubicBezTo>
                  <a:lnTo>
                    <a:pt x="122097" y="191427"/>
                  </a:lnTo>
                  <a:cubicBezTo>
                    <a:pt x="124825" y="190683"/>
                    <a:pt x="127703" y="189938"/>
                    <a:pt x="130729" y="189194"/>
                  </a:cubicBezTo>
                  <a:lnTo>
                    <a:pt x="134946" y="188450"/>
                  </a:lnTo>
                  <a:cubicBezTo>
                    <a:pt x="146951" y="187359"/>
                    <a:pt x="152954" y="186912"/>
                    <a:pt x="164959" y="186019"/>
                  </a:cubicBezTo>
                  <a:cubicBezTo>
                    <a:pt x="173939" y="185424"/>
                    <a:pt x="182918" y="189641"/>
                    <a:pt x="188127" y="197181"/>
                  </a:cubicBezTo>
                  <a:cubicBezTo>
                    <a:pt x="210005" y="174014"/>
                    <a:pt x="242896" y="145092"/>
                    <a:pt x="270379" y="145092"/>
                  </a:cubicBezTo>
                  <a:cubicBezTo>
                    <a:pt x="276233" y="145092"/>
                    <a:pt x="281790" y="146233"/>
                    <a:pt x="286899" y="148465"/>
                  </a:cubicBezTo>
                  <a:cubicBezTo>
                    <a:pt x="287892" y="148911"/>
                    <a:pt x="294638" y="151392"/>
                    <a:pt x="313639" y="151392"/>
                  </a:cubicBezTo>
                  <a:cubicBezTo>
                    <a:pt x="335566" y="151392"/>
                    <a:pt x="358337" y="148118"/>
                    <a:pt x="358634" y="148018"/>
                  </a:cubicBezTo>
                  <a:cubicBezTo>
                    <a:pt x="373071" y="146084"/>
                    <a:pt x="380363" y="145092"/>
                    <a:pt x="394700" y="143306"/>
                  </a:cubicBezTo>
                  <a:lnTo>
                    <a:pt x="396734" y="143306"/>
                  </a:lnTo>
                  <a:cubicBezTo>
                    <a:pt x="411220" y="132838"/>
                    <a:pt x="420993" y="125595"/>
                    <a:pt x="420993" y="125595"/>
                  </a:cubicBezTo>
                  <a:cubicBezTo>
                    <a:pt x="426550" y="121527"/>
                    <a:pt x="430270" y="115326"/>
                    <a:pt x="431263" y="108381"/>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0" name="Google Shape;320;p10"/>
            <p:cNvSpPr/>
            <p:nvPr/>
          </p:nvSpPr>
          <p:spPr>
            <a:xfrm>
              <a:off x="4418996" y="1902668"/>
              <a:ext cx="56315" cy="57546"/>
            </a:xfrm>
            <a:custGeom>
              <a:avLst/>
              <a:gdLst/>
              <a:ahLst/>
              <a:cxnLst/>
              <a:rect l="l" t="t" r="r" b="b"/>
              <a:pathLst>
                <a:path w="56315" h="57546" extrusionOk="0">
                  <a:moveTo>
                    <a:pt x="19356" y="6548"/>
                  </a:moveTo>
                  <a:cubicBezTo>
                    <a:pt x="10179" y="18405"/>
                    <a:pt x="-1232" y="33089"/>
                    <a:pt x="108" y="50105"/>
                  </a:cubicBezTo>
                  <a:cubicBezTo>
                    <a:pt x="257" y="52685"/>
                    <a:pt x="902" y="55215"/>
                    <a:pt x="1795" y="57547"/>
                  </a:cubicBezTo>
                  <a:cubicBezTo>
                    <a:pt x="8641" y="47625"/>
                    <a:pt x="18910" y="38348"/>
                    <a:pt x="34289" y="32395"/>
                  </a:cubicBezTo>
                  <a:cubicBezTo>
                    <a:pt x="40192" y="30113"/>
                    <a:pt x="45153" y="29121"/>
                    <a:pt x="50015" y="29121"/>
                  </a:cubicBezTo>
                  <a:cubicBezTo>
                    <a:pt x="50809" y="26144"/>
                    <a:pt x="51602" y="23465"/>
                    <a:pt x="52495" y="20290"/>
                  </a:cubicBezTo>
                  <a:cubicBezTo>
                    <a:pt x="53686" y="15925"/>
                    <a:pt x="54976" y="11311"/>
                    <a:pt x="56315" y="6400"/>
                  </a:cubicBezTo>
                  <a:cubicBezTo>
                    <a:pt x="50660" y="4118"/>
                    <a:pt x="40043" y="1389"/>
                    <a:pt x="24813" y="0"/>
                  </a:cubicBezTo>
                  <a:cubicBezTo>
                    <a:pt x="22581" y="2381"/>
                    <a:pt x="21192" y="4217"/>
                    <a:pt x="21043" y="4415"/>
                  </a:cubicBezTo>
                  <a:lnTo>
                    <a:pt x="19356" y="6548"/>
                  </a:ln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1" name="Google Shape;321;p10"/>
            <p:cNvSpPr/>
            <p:nvPr/>
          </p:nvSpPr>
          <p:spPr>
            <a:xfrm>
              <a:off x="4408726" y="1931789"/>
              <a:ext cx="60284" cy="88007"/>
            </a:xfrm>
            <a:custGeom>
              <a:avLst/>
              <a:gdLst/>
              <a:ahLst/>
              <a:cxnLst/>
              <a:rect l="l" t="t" r="r" b="b"/>
              <a:pathLst>
                <a:path w="60284" h="88007" extrusionOk="0">
                  <a:moveTo>
                    <a:pt x="12064" y="28426"/>
                  </a:moveTo>
                  <a:cubicBezTo>
                    <a:pt x="2886" y="41672"/>
                    <a:pt x="-189" y="56108"/>
                    <a:pt x="9" y="65534"/>
                  </a:cubicBezTo>
                  <a:cubicBezTo>
                    <a:pt x="158" y="72579"/>
                    <a:pt x="3085" y="79276"/>
                    <a:pt x="8294" y="84038"/>
                  </a:cubicBezTo>
                  <a:cubicBezTo>
                    <a:pt x="10080" y="85775"/>
                    <a:pt x="12411" y="86916"/>
                    <a:pt x="14594" y="88007"/>
                  </a:cubicBezTo>
                  <a:cubicBezTo>
                    <a:pt x="25459" y="62557"/>
                    <a:pt x="45203" y="38844"/>
                    <a:pt x="45451" y="38447"/>
                  </a:cubicBezTo>
                  <a:cubicBezTo>
                    <a:pt x="50859" y="31998"/>
                    <a:pt x="55075" y="18306"/>
                    <a:pt x="60284" y="0"/>
                  </a:cubicBezTo>
                  <a:cubicBezTo>
                    <a:pt x="55423" y="0"/>
                    <a:pt x="50462" y="992"/>
                    <a:pt x="44558" y="3274"/>
                  </a:cubicBezTo>
                  <a:cubicBezTo>
                    <a:pt x="29179" y="9227"/>
                    <a:pt x="18910" y="18504"/>
                    <a:pt x="12064" y="28426"/>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2" name="Google Shape;322;p10"/>
            <p:cNvSpPr/>
            <p:nvPr/>
          </p:nvSpPr>
          <p:spPr>
            <a:xfrm>
              <a:off x="4355251" y="2084784"/>
              <a:ext cx="90244" cy="113109"/>
            </a:xfrm>
            <a:custGeom>
              <a:avLst/>
              <a:gdLst/>
              <a:ahLst/>
              <a:cxnLst/>
              <a:rect l="l" t="t" r="r" b="b"/>
              <a:pathLst>
                <a:path w="90244" h="113109" extrusionOk="0">
                  <a:moveTo>
                    <a:pt x="65738" y="49312"/>
                  </a:moveTo>
                  <a:cubicBezTo>
                    <a:pt x="65787" y="53529"/>
                    <a:pt x="64795" y="59879"/>
                    <a:pt x="64051" y="64244"/>
                  </a:cubicBezTo>
                  <a:cubicBezTo>
                    <a:pt x="62116" y="64492"/>
                    <a:pt x="59983" y="64790"/>
                    <a:pt x="57899" y="65038"/>
                  </a:cubicBezTo>
                  <a:lnTo>
                    <a:pt x="53385" y="63103"/>
                  </a:lnTo>
                  <a:cubicBezTo>
                    <a:pt x="56510" y="56902"/>
                    <a:pt x="61273" y="50304"/>
                    <a:pt x="65738" y="49312"/>
                  </a:cubicBezTo>
                  <a:close/>
                  <a:moveTo>
                    <a:pt x="1097" y="55066"/>
                  </a:moveTo>
                  <a:cubicBezTo>
                    <a:pt x="253" y="57646"/>
                    <a:pt x="-44" y="60275"/>
                    <a:pt x="5" y="62905"/>
                  </a:cubicBezTo>
                  <a:cubicBezTo>
                    <a:pt x="551" y="88751"/>
                    <a:pt x="18857" y="105718"/>
                    <a:pt x="39048" y="113109"/>
                  </a:cubicBezTo>
                  <a:cubicBezTo>
                    <a:pt x="42818" y="111869"/>
                    <a:pt x="45844" y="110728"/>
                    <a:pt x="47531" y="109538"/>
                  </a:cubicBezTo>
                  <a:cubicBezTo>
                    <a:pt x="49367" y="107454"/>
                    <a:pt x="52045" y="104577"/>
                    <a:pt x="55369" y="101054"/>
                  </a:cubicBezTo>
                  <a:cubicBezTo>
                    <a:pt x="84986" y="70048"/>
                    <a:pt x="90096" y="57497"/>
                    <a:pt x="90245" y="52586"/>
                  </a:cubicBezTo>
                  <a:lnTo>
                    <a:pt x="87665" y="51296"/>
                  </a:lnTo>
                  <a:cubicBezTo>
                    <a:pt x="59189" y="37356"/>
                    <a:pt x="51252" y="18504"/>
                    <a:pt x="49615" y="5259"/>
                  </a:cubicBezTo>
                  <a:cubicBezTo>
                    <a:pt x="49416" y="3373"/>
                    <a:pt x="49615" y="1736"/>
                    <a:pt x="49615" y="0"/>
                  </a:cubicBezTo>
                  <a:cubicBezTo>
                    <a:pt x="22081" y="8483"/>
                    <a:pt x="6405" y="37108"/>
                    <a:pt x="1097" y="55066"/>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3" name="Google Shape;323;p10"/>
            <p:cNvSpPr/>
            <p:nvPr/>
          </p:nvSpPr>
          <p:spPr>
            <a:xfrm>
              <a:off x="5589896" y="1150736"/>
              <a:ext cx="170396" cy="129284"/>
            </a:xfrm>
            <a:custGeom>
              <a:avLst/>
              <a:gdLst/>
              <a:ahLst/>
              <a:cxnLst/>
              <a:rect l="l" t="t" r="r" b="b"/>
              <a:pathLst>
                <a:path w="170396" h="129284" extrusionOk="0">
                  <a:moveTo>
                    <a:pt x="170397" y="7692"/>
                  </a:moveTo>
                  <a:lnTo>
                    <a:pt x="168313" y="5509"/>
                  </a:lnTo>
                  <a:cubicBezTo>
                    <a:pt x="161318" y="3"/>
                    <a:pt x="151942" y="-1486"/>
                    <a:pt x="143608" y="1541"/>
                  </a:cubicBezTo>
                  <a:cubicBezTo>
                    <a:pt x="124459" y="8436"/>
                    <a:pt x="114438" y="12107"/>
                    <a:pt x="96181" y="19003"/>
                  </a:cubicBezTo>
                  <a:lnTo>
                    <a:pt x="81249" y="20839"/>
                  </a:lnTo>
                  <a:cubicBezTo>
                    <a:pt x="70583" y="22178"/>
                    <a:pt x="61951" y="29917"/>
                    <a:pt x="59421" y="40137"/>
                  </a:cubicBezTo>
                  <a:lnTo>
                    <a:pt x="57337" y="39988"/>
                  </a:lnTo>
                  <a:cubicBezTo>
                    <a:pt x="57337" y="39988"/>
                    <a:pt x="51731" y="39988"/>
                    <a:pt x="45133" y="39988"/>
                  </a:cubicBezTo>
                  <a:cubicBezTo>
                    <a:pt x="25538" y="39988"/>
                    <a:pt x="19882" y="40335"/>
                    <a:pt x="13334" y="44006"/>
                  </a:cubicBezTo>
                  <a:cubicBezTo>
                    <a:pt x="4007" y="49116"/>
                    <a:pt x="-1202" y="59484"/>
                    <a:pt x="237" y="70101"/>
                  </a:cubicBezTo>
                  <a:lnTo>
                    <a:pt x="237" y="70398"/>
                  </a:lnTo>
                  <a:lnTo>
                    <a:pt x="2221" y="84190"/>
                  </a:lnTo>
                  <a:cubicBezTo>
                    <a:pt x="3660" y="93814"/>
                    <a:pt x="10308" y="101851"/>
                    <a:pt x="19535" y="104927"/>
                  </a:cubicBezTo>
                  <a:cubicBezTo>
                    <a:pt x="24744" y="106762"/>
                    <a:pt x="27968" y="108300"/>
                    <a:pt x="29854" y="109441"/>
                  </a:cubicBezTo>
                  <a:cubicBezTo>
                    <a:pt x="30399" y="112616"/>
                    <a:pt x="31441" y="115543"/>
                    <a:pt x="33078" y="118321"/>
                  </a:cubicBezTo>
                  <a:cubicBezTo>
                    <a:pt x="36104" y="123431"/>
                    <a:pt x="40817" y="127300"/>
                    <a:pt x="46324" y="129285"/>
                  </a:cubicBezTo>
                  <a:cubicBezTo>
                    <a:pt x="48507" y="122984"/>
                    <a:pt x="53120" y="117577"/>
                    <a:pt x="59322" y="114551"/>
                  </a:cubicBezTo>
                  <a:cubicBezTo>
                    <a:pt x="90923" y="99073"/>
                    <a:pt x="109427" y="90193"/>
                    <a:pt x="136464" y="77443"/>
                  </a:cubicBezTo>
                  <a:lnTo>
                    <a:pt x="135422" y="75359"/>
                  </a:lnTo>
                  <a:cubicBezTo>
                    <a:pt x="131057" y="59832"/>
                    <a:pt x="134232" y="28578"/>
                    <a:pt x="170397" y="7692"/>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4" name="Google Shape;324;p10"/>
            <p:cNvSpPr/>
            <p:nvPr/>
          </p:nvSpPr>
          <p:spPr>
            <a:xfrm>
              <a:off x="5723801" y="1138088"/>
              <a:ext cx="138836" cy="102691"/>
            </a:xfrm>
            <a:custGeom>
              <a:avLst/>
              <a:gdLst/>
              <a:ahLst/>
              <a:cxnLst/>
              <a:rect l="l" t="t" r="r" b="b"/>
              <a:pathLst>
                <a:path w="138836" h="102691" extrusionOk="0">
                  <a:moveTo>
                    <a:pt x="78561" y="82302"/>
                  </a:moveTo>
                  <a:cubicBezTo>
                    <a:pt x="81587" y="82748"/>
                    <a:pt x="84960" y="83443"/>
                    <a:pt x="88135" y="84237"/>
                  </a:cubicBezTo>
                  <a:lnTo>
                    <a:pt x="89028" y="82500"/>
                  </a:lnTo>
                  <a:cubicBezTo>
                    <a:pt x="92154" y="77837"/>
                    <a:pt x="110559" y="51891"/>
                    <a:pt x="138836" y="31353"/>
                  </a:cubicBezTo>
                  <a:cubicBezTo>
                    <a:pt x="133131" y="26988"/>
                    <a:pt x="129212" y="20241"/>
                    <a:pt x="128765" y="12502"/>
                  </a:cubicBezTo>
                  <a:lnTo>
                    <a:pt x="128865" y="8334"/>
                  </a:lnTo>
                  <a:lnTo>
                    <a:pt x="129013" y="7541"/>
                  </a:lnTo>
                  <a:cubicBezTo>
                    <a:pt x="123358" y="3026"/>
                    <a:pt x="115520" y="0"/>
                    <a:pt x="105251" y="0"/>
                  </a:cubicBezTo>
                  <a:cubicBezTo>
                    <a:pt x="93741" y="0"/>
                    <a:pt x="77965" y="3572"/>
                    <a:pt x="57179" y="10914"/>
                  </a:cubicBezTo>
                  <a:cubicBezTo>
                    <a:pt x="49291" y="13643"/>
                    <a:pt x="42495" y="16818"/>
                    <a:pt x="36492" y="20340"/>
                  </a:cubicBezTo>
                  <a:cubicBezTo>
                    <a:pt x="327" y="41225"/>
                    <a:pt x="-2848" y="72479"/>
                    <a:pt x="1517" y="88007"/>
                  </a:cubicBezTo>
                  <a:lnTo>
                    <a:pt x="2559" y="90091"/>
                  </a:lnTo>
                  <a:cubicBezTo>
                    <a:pt x="8016" y="87561"/>
                    <a:pt x="13771" y="84832"/>
                    <a:pt x="20170" y="81905"/>
                  </a:cubicBezTo>
                  <a:cubicBezTo>
                    <a:pt x="29497" y="77490"/>
                    <a:pt x="40610" y="79077"/>
                    <a:pt x="48249" y="85874"/>
                  </a:cubicBezTo>
                  <a:cubicBezTo>
                    <a:pt x="53260" y="90289"/>
                    <a:pt x="55939" y="96341"/>
                    <a:pt x="56633" y="102691"/>
                  </a:cubicBezTo>
                  <a:cubicBezTo>
                    <a:pt x="68391" y="97383"/>
                    <a:pt x="74890" y="88602"/>
                    <a:pt x="78561" y="82302"/>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5" name="Google Shape;325;p10"/>
            <p:cNvSpPr/>
            <p:nvPr/>
          </p:nvSpPr>
          <p:spPr>
            <a:xfrm>
              <a:off x="5808430" y="1169441"/>
              <a:ext cx="495443" cy="368994"/>
            </a:xfrm>
            <a:custGeom>
              <a:avLst/>
              <a:gdLst/>
              <a:ahLst/>
              <a:cxnLst/>
              <a:rect l="l" t="t" r="r" b="b"/>
              <a:pathLst>
                <a:path w="495443" h="368994" extrusionOk="0">
                  <a:moveTo>
                    <a:pt x="297988" y="257473"/>
                  </a:moveTo>
                  <a:cubicBezTo>
                    <a:pt x="280872" y="263327"/>
                    <a:pt x="270653" y="276275"/>
                    <a:pt x="270504" y="292100"/>
                  </a:cubicBezTo>
                  <a:cubicBezTo>
                    <a:pt x="270454" y="299343"/>
                    <a:pt x="272538" y="305941"/>
                    <a:pt x="276060" y="311894"/>
                  </a:cubicBezTo>
                  <a:cubicBezTo>
                    <a:pt x="258846" y="303113"/>
                    <a:pt x="227393" y="282377"/>
                    <a:pt x="225607" y="258763"/>
                  </a:cubicBezTo>
                  <a:lnTo>
                    <a:pt x="225459" y="256679"/>
                  </a:lnTo>
                  <a:lnTo>
                    <a:pt x="225111" y="254645"/>
                  </a:lnTo>
                  <a:cubicBezTo>
                    <a:pt x="226451" y="253008"/>
                    <a:pt x="227691" y="251271"/>
                    <a:pt x="228634" y="249386"/>
                  </a:cubicBezTo>
                  <a:cubicBezTo>
                    <a:pt x="236571" y="233759"/>
                    <a:pt x="239250" y="228451"/>
                    <a:pt x="259491" y="220018"/>
                  </a:cubicBezTo>
                  <a:cubicBezTo>
                    <a:pt x="264303" y="222746"/>
                    <a:pt x="271645" y="227757"/>
                    <a:pt x="277499" y="232470"/>
                  </a:cubicBezTo>
                  <a:cubicBezTo>
                    <a:pt x="285883" y="239216"/>
                    <a:pt x="297442" y="240159"/>
                    <a:pt x="306768" y="234851"/>
                  </a:cubicBezTo>
                  <a:cubicBezTo>
                    <a:pt x="315996" y="229543"/>
                    <a:pt x="321403" y="226368"/>
                    <a:pt x="329241" y="221903"/>
                  </a:cubicBezTo>
                  <a:cubicBezTo>
                    <a:pt x="328845" y="230336"/>
                    <a:pt x="330531" y="239762"/>
                    <a:pt x="334351" y="250130"/>
                  </a:cubicBezTo>
                  <a:cubicBezTo>
                    <a:pt x="336633" y="256332"/>
                    <a:pt x="338270" y="261640"/>
                    <a:pt x="339362" y="266105"/>
                  </a:cubicBezTo>
                  <a:cubicBezTo>
                    <a:pt x="328348" y="257820"/>
                    <a:pt x="313069" y="252512"/>
                    <a:pt x="297988" y="257473"/>
                  </a:cubicBezTo>
                  <a:close/>
                  <a:moveTo>
                    <a:pt x="247832" y="81657"/>
                  </a:moveTo>
                  <a:cubicBezTo>
                    <a:pt x="237067" y="58341"/>
                    <a:pt x="218613" y="55761"/>
                    <a:pt x="211122" y="55761"/>
                  </a:cubicBezTo>
                  <a:cubicBezTo>
                    <a:pt x="191675" y="55761"/>
                    <a:pt x="176296" y="70445"/>
                    <a:pt x="166126" y="80218"/>
                  </a:cubicBezTo>
                  <a:lnTo>
                    <a:pt x="162653" y="83592"/>
                  </a:lnTo>
                  <a:cubicBezTo>
                    <a:pt x="160867" y="83741"/>
                    <a:pt x="156502" y="83344"/>
                    <a:pt x="154964" y="83046"/>
                  </a:cubicBezTo>
                  <a:cubicBezTo>
                    <a:pt x="146332" y="80070"/>
                    <a:pt x="116864" y="70545"/>
                    <a:pt x="96077" y="70545"/>
                  </a:cubicBezTo>
                  <a:cubicBezTo>
                    <a:pt x="85411" y="70545"/>
                    <a:pt x="76928" y="72975"/>
                    <a:pt x="70231" y="77887"/>
                  </a:cubicBezTo>
                  <a:cubicBezTo>
                    <a:pt x="69090" y="78085"/>
                    <a:pt x="66808" y="78482"/>
                    <a:pt x="63434" y="78482"/>
                  </a:cubicBezTo>
                  <a:cubicBezTo>
                    <a:pt x="61896" y="78482"/>
                    <a:pt x="60408" y="78333"/>
                    <a:pt x="59069" y="78284"/>
                  </a:cubicBezTo>
                  <a:cubicBezTo>
                    <a:pt x="58077" y="75853"/>
                    <a:pt x="56836" y="72876"/>
                    <a:pt x="55447" y="69453"/>
                  </a:cubicBezTo>
                  <a:cubicBezTo>
                    <a:pt x="68693" y="53826"/>
                    <a:pt x="91712" y="31998"/>
                    <a:pt x="115772" y="27087"/>
                  </a:cubicBezTo>
                  <a:cubicBezTo>
                    <a:pt x="118947" y="31800"/>
                    <a:pt x="123561" y="35421"/>
                    <a:pt x="129216" y="37257"/>
                  </a:cubicBezTo>
                  <a:lnTo>
                    <a:pt x="142164" y="41573"/>
                  </a:lnTo>
                  <a:cubicBezTo>
                    <a:pt x="144397" y="42366"/>
                    <a:pt x="152285" y="45095"/>
                    <a:pt x="161909" y="45095"/>
                  </a:cubicBezTo>
                  <a:cubicBezTo>
                    <a:pt x="175502" y="45095"/>
                    <a:pt x="186962" y="39737"/>
                    <a:pt x="194502" y="30510"/>
                  </a:cubicBezTo>
                  <a:cubicBezTo>
                    <a:pt x="196636" y="30460"/>
                    <a:pt x="198818" y="30411"/>
                    <a:pt x="201150" y="30311"/>
                  </a:cubicBezTo>
                  <a:cubicBezTo>
                    <a:pt x="219803" y="44400"/>
                    <a:pt x="231461" y="53231"/>
                    <a:pt x="252595" y="69404"/>
                  </a:cubicBezTo>
                  <a:cubicBezTo>
                    <a:pt x="259788" y="74761"/>
                    <a:pt x="269313" y="76051"/>
                    <a:pt x="277648" y="72876"/>
                  </a:cubicBezTo>
                  <a:lnTo>
                    <a:pt x="289157" y="68312"/>
                  </a:lnTo>
                  <a:cubicBezTo>
                    <a:pt x="292679" y="66973"/>
                    <a:pt x="295904" y="65732"/>
                    <a:pt x="299228" y="64393"/>
                  </a:cubicBezTo>
                  <a:cubicBezTo>
                    <a:pt x="313019" y="80218"/>
                    <a:pt x="338320" y="102295"/>
                    <a:pt x="381480" y="119063"/>
                  </a:cubicBezTo>
                  <a:lnTo>
                    <a:pt x="383117" y="128091"/>
                  </a:lnTo>
                  <a:cubicBezTo>
                    <a:pt x="383564" y="130274"/>
                    <a:pt x="384258" y="132407"/>
                    <a:pt x="385201" y="134392"/>
                  </a:cubicBezTo>
                  <a:cubicBezTo>
                    <a:pt x="389566" y="143669"/>
                    <a:pt x="410303" y="185738"/>
                    <a:pt x="437539" y="207367"/>
                  </a:cubicBezTo>
                  <a:cubicBezTo>
                    <a:pt x="435852" y="209054"/>
                    <a:pt x="433868" y="210939"/>
                    <a:pt x="431784" y="212775"/>
                  </a:cubicBezTo>
                  <a:cubicBezTo>
                    <a:pt x="415760" y="204291"/>
                    <a:pt x="404003" y="197991"/>
                    <a:pt x="384705" y="187970"/>
                  </a:cubicBezTo>
                  <a:cubicBezTo>
                    <a:pt x="382720" y="186978"/>
                    <a:pt x="379992" y="186085"/>
                    <a:pt x="377809" y="185638"/>
                  </a:cubicBezTo>
                  <a:cubicBezTo>
                    <a:pt x="377809" y="185638"/>
                    <a:pt x="374237" y="184795"/>
                    <a:pt x="369127" y="184795"/>
                  </a:cubicBezTo>
                  <a:cubicBezTo>
                    <a:pt x="361041" y="184795"/>
                    <a:pt x="353500" y="186829"/>
                    <a:pt x="347200" y="190649"/>
                  </a:cubicBezTo>
                  <a:cubicBezTo>
                    <a:pt x="346059" y="185489"/>
                    <a:pt x="343330" y="180777"/>
                    <a:pt x="339263" y="177155"/>
                  </a:cubicBezTo>
                  <a:cubicBezTo>
                    <a:pt x="300369" y="142032"/>
                    <a:pt x="254282" y="95597"/>
                    <a:pt x="247832" y="81657"/>
                  </a:cubicBezTo>
                  <a:close/>
                  <a:moveTo>
                    <a:pt x="359255" y="336054"/>
                  </a:moveTo>
                  <a:cubicBezTo>
                    <a:pt x="367143" y="334516"/>
                    <a:pt x="374138" y="329803"/>
                    <a:pt x="379000" y="322858"/>
                  </a:cubicBezTo>
                  <a:cubicBezTo>
                    <a:pt x="393684" y="301873"/>
                    <a:pt x="396661" y="278904"/>
                    <a:pt x="388029" y="248096"/>
                  </a:cubicBezTo>
                  <a:cubicBezTo>
                    <a:pt x="398546" y="253653"/>
                    <a:pt x="408567" y="258961"/>
                    <a:pt x="422557" y="266452"/>
                  </a:cubicBezTo>
                  <a:cubicBezTo>
                    <a:pt x="431189" y="271066"/>
                    <a:pt x="441706" y="270322"/>
                    <a:pt x="449693" y="264666"/>
                  </a:cubicBezTo>
                  <a:cubicBezTo>
                    <a:pt x="471868" y="248989"/>
                    <a:pt x="497715" y="224830"/>
                    <a:pt x="495284" y="199132"/>
                  </a:cubicBezTo>
                  <a:cubicBezTo>
                    <a:pt x="494093" y="186035"/>
                    <a:pt x="485957" y="175022"/>
                    <a:pt x="473059" y="169118"/>
                  </a:cubicBezTo>
                  <a:cubicBezTo>
                    <a:pt x="462591" y="164207"/>
                    <a:pt x="444534" y="137864"/>
                    <a:pt x="433372" y="115243"/>
                  </a:cubicBezTo>
                  <a:lnTo>
                    <a:pt x="429601" y="95052"/>
                  </a:lnTo>
                  <a:cubicBezTo>
                    <a:pt x="427914" y="85775"/>
                    <a:pt x="421217" y="78135"/>
                    <a:pt x="412288" y="75158"/>
                  </a:cubicBezTo>
                  <a:cubicBezTo>
                    <a:pt x="350375" y="54769"/>
                    <a:pt x="332020" y="22523"/>
                    <a:pt x="331474" y="21431"/>
                  </a:cubicBezTo>
                  <a:cubicBezTo>
                    <a:pt x="325471" y="9674"/>
                    <a:pt x="311531" y="4217"/>
                    <a:pt x="299129" y="9029"/>
                  </a:cubicBezTo>
                  <a:cubicBezTo>
                    <a:pt x="288214" y="13246"/>
                    <a:pt x="281021" y="16073"/>
                    <a:pt x="272339" y="19348"/>
                  </a:cubicBezTo>
                  <a:cubicBezTo>
                    <a:pt x="270504" y="17959"/>
                    <a:pt x="268817" y="16718"/>
                    <a:pt x="267081" y="15379"/>
                  </a:cubicBezTo>
                  <a:cubicBezTo>
                    <a:pt x="265047" y="15825"/>
                    <a:pt x="263063" y="16123"/>
                    <a:pt x="261029" y="16123"/>
                  </a:cubicBezTo>
                  <a:cubicBezTo>
                    <a:pt x="246939" y="16123"/>
                    <a:pt x="239895" y="16173"/>
                    <a:pt x="225756" y="16272"/>
                  </a:cubicBezTo>
                  <a:lnTo>
                    <a:pt x="225607" y="16272"/>
                  </a:lnTo>
                  <a:cubicBezTo>
                    <a:pt x="218613" y="16272"/>
                    <a:pt x="211866" y="13444"/>
                    <a:pt x="207004" y="8384"/>
                  </a:cubicBezTo>
                  <a:lnTo>
                    <a:pt x="206012" y="7293"/>
                  </a:lnTo>
                  <a:cubicBezTo>
                    <a:pt x="183836" y="7441"/>
                    <a:pt x="167813" y="7689"/>
                    <a:pt x="141172" y="8434"/>
                  </a:cubicBezTo>
                  <a:cubicBezTo>
                    <a:pt x="134277" y="8830"/>
                    <a:pt x="128423" y="6300"/>
                    <a:pt x="123710" y="2332"/>
                  </a:cubicBezTo>
                  <a:cubicBezTo>
                    <a:pt x="104313" y="3473"/>
                    <a:pt x="75489" y="5209"/>
                    <a:pt x="72314" y="5457"/>
                  </a:cubicBezTo>
                  <a:lnTo>
                    <a:pt x="69983" y="5556"/>
                  </a:lnTo>
                  <a:cubicBezTo>
                    <a:pt x="64030" y="5556"/>
                    <a:pt x="58672" y="3473"/>
                    <a:pt x="54207" y="0"/>
                  </a:cubicBezTo>
                  <a:cubicBezTo>
                    <a:pt x="25930" y="20538"/>
                    <a:pt x="7525" y="46484"/>
                    <a:pt x="4399" y="51147"/>
                  </a:cubicBezTo>
                  <a:lnTo>
                    <a:pt x="3506" y="52884"/>
                  </a:lnTo>
                  <a:cubicBezTo>
                    <a:pt x="-462" y="59829"/>
                    <a:pt x="-1207" y="68263"/>
                    <a:pt x="2018" y="75803"/>
                  </a:cubicBezTo>
                  <a:cubicBezTo>
                    <a:pt x="7277" y="88255"/>
                    <a:pt x="13676" y="103684"/>
                    <a:pt x="14420" y="105817"/>
                  </a:cubicBezTo>
                  <a:cubicBezTo>
                    <a:pt x="15164" y="108843"/>
                    <a:pt x="16554" y="111522"/>
                    <a:pt x="18191" y="113953"/>
                  </a:cubicBezTo>
                  <a:cubicBezTo>
                    <a:pt x="22507" y="109736"/>
                    <a:pt x="26872" y="105470"/>
                    <a:pt x="30990" y="101352"/>
                  </a:cubicBezTo>
                  <a:cubicBezTo>
                    <a:pt x="35355" y="96838"/>
                    <a:pt x="41358" y="94159"/>
                    <a:pt x="47609" y="93762"/>
                  </a:cubicBezTo>
                  <a:cubicBezTo>
                    <a:pt x="51776" y="93514"/>
                    <a:pt x="88487" y="91083"/>
                    <a:pt x="100344" y="91083"/>
                  </a:cubicBezTo>
                  <a:lnTo>
                    <a:pt x="103767" y="91132"/>
                  </a:lnTo>
                  <a:cubicBezTo>
                    <a:pt x="105801" y="90884"/>
                    <a:pt x="108678" y="90537"/>
                    <a:pt x="111704" y="90537"/>
                  </a:cubicBezTo>
                  <a:cubicBezTo>
                    <a:pt x="131995" y="90537"/>
                    <a:pt x="140974" y="102791"/>
                    <a:pt x="143901" y="108049"/>
                  </a:cubicBezTo>
                  <a:cubicBezTo>
                    <a:pt x="148415" y="116136"/>
                    <a:pt x="148961" y="125016"/>
                    <a:pt x="147324" y="134193"/>
                  </a:cubicBezTo>
                  <a:cubicBezTo>
                    <a:pt x="150896" y="134789"/>
                    <a:pt x="155609" y="135384"/>
                    <a:pt x="161016" y="135384"/>
                  </a:cubicBezTo>
                  <a:cubicBezTo>
                    <a:pt x="173468" y="135384"/>
                    <a:pt x="184035" y="132209"/>
                    <a:pt x="192419" y="126008"/>
                  </a:cubicBezTo>
                  <a:cubicBezTo>
                    <a:pt x="194949" y="124073"/>
                    <a:pt x="198273" y="121096"/>
                    <a:pt x="201894" y="117624"/>
                  </a:cubicBezTo>
                  <a:cubicBezTo>
                    <a:pt x="203085" y="116384"/>
                    <a:pt x="204772" y="114846"/>
                    <a:pt x="206557" y="113209"/>
                  </a:cubicBezTo>
                  <a:cubicBezTo>
                    <a:pt x="216777" y="128588"/>
                    <a:pt x="235232" y="148630"/>
                    <a:pt x="253835" y="167283"/>
                  </a:cubicBezTo>
                  <a:cubicBezTo>
                    <a:pt x="251801" y="167729"/>
                    <a:pt x="249866" y="168176"/>
                    <a:pt x="247981" y="168920"/>
                  </a:cubicBezTo>
                  <a:cubicBezTo>
                    <a:pt x="213949" y="181918"/>
                    <a:pt x="200604" y="194568"/>
                    <a:pt x="190385" y="211485"/>
                  </a:cubicBezTo>
                  <a:cubicBezTo>
                    <a:pt x="185126" y="211286"/>
                    <a:pt x="178925" y="211138"/>
                    <a:pt x="171682" y="210989"/>
                  </a:cubicBezTo>
                  <a:lnTo>
                    <a:pt x="167664" y="210989"/>
                  </a:lnTo>
                  <a:cubicBezTo>
                    <a:pt x="107289" y="210989"/>
                    <a:pt x="83080" y="234900"/>
                    <a:pt x="80599" y="257324"/>
                  </a:cubicBezTo>
                  <a:cubicBezTo>
                    <a:pt x="78813" y="273794"/>
                    <a:pt x="88785" y="293142"/>
                    <a:pt x="115177" y="299095"/>
                  </a:cubicBezTo>
                  <a:cubicBezTo>
                    <a:pt x="120485" y="300286"/>
                    <a:pt x="125793" y="300930"/>
                    <a:pt x="131052" y="300930"/>
                  </a:cubicBezTo>
                  <a:cubicBezTo>
                    <a:pt x="150648" y="300930"/>
                    <a:pt x="164737" y="292695"/>
                    <a:pt x="173815" y="284758"/>
                  </a:cubicBezTo>
                  <a:cubicBezTo>
                    <a:pt x="175552" y="284956"/>
                    <a:pt x="177437" y="285204"/>
                    <a:pt x="179322" y="285502"/>
                  </a:cubicBezTo>
                  <a:cubicBezTo>
                    <a:pt x="184531" y="299293"/>
                    <a:pt x="192915" y="311200"/>
                    <a:pt x="202489" y="321320"/>
                  </a:cubicBezTo>
                  <a:cubicBezTo>
                    <a:pt x="227393" y="331688"/>
                    <a:pt x="236422" y="343892"/>
                    <a:pt x="240689" y="351284"/>
                  </a:cubicBezTo>
                  <a:cubicBezTo>
                    <a:pt x="253885" y="359073"/>
                    <a:pt x="264055" y="363190"/>
                    <a:pt x="264650" y="363389"/>
                  </a:cubicBezTo>
                  <a:cubicBezTo>
                    <a:pt x="270305" y="365224"/>
                    <a:pt x="301113" y="368995"/>
                    <a:pt x="315996" y="368995"/>
                  </a:cubicBezTo>
                  <a:cubicBezTo>
                    <a:pt x="317930" y="368995"/>
                    <a:pt x="319964" y="368995"/>
                    <a:pt x="321949" y="368846"/>
                  </a:cubicBezTo>
                  <a:lnTo>
                    <a:pt x="322693" y="368300"/>
                  </a:lnTo>
                  <a:cubicBezTo>
                    <a:pt x="326959" y="365671"/>
                    <a:pt x="331871" y="364530"/>
                    <a:pt x="336782" y="364679"/>
                  </a:cubicBezTo>
                  <a:lnTo>
                    <a:pt x="338866" y="363538"/>
                  </a:lnTo>
                  <a:cubicBezTo>
                    <a:pt x="347647" y="357733"/>
                    <a:pt x="356378" y="348109"/>
                    <a:pt x="359255" y="336054"/>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6" name="Google Shape;326;p10"/>
            <p:cNvSpPr/>
            <p:nvPr/>
          </p:nvSpPr>
          <p:spPr>
            <a:xfrm>
              <a:off x="5852566" y="1081385"/>
              <a:ext cx="272355" cy="104328"/>
            </a:xfrm>
            <a:custGeom>
              <a:avLst/>
              <a:gdLst/>
              <a:ahLst/>
              <a:cxnLst/>
              <a:rect l="l" t="t" r="r" b="b"/>
              <a:pathLst>
                <a:path w="272355" h="104328" extrusionOk="0">
                  <a:moveTo>
                    <a:pt x="0" y="69205"/>
                  </a:moveTo>
                  <a:cubicBezTo>
                    <a:pt x="446" y="76944"/>
                    <a:pt x="4366" y="83691"/>
                    <a:pt x="10071" y="88057"/>
                  </a:cubicBezTo>
                  <a:cubicBezTo>
                    <a:pt x="14536" y="91529"/>
                    <a:pt x="19893" y="93613"/>
                    <a:pt x="25846" y="93613"/>
                  </a:cubicBezTo>
                  <a:lnTo>
                    <a:pt x="28178" y="93514"/>
                  </a:lnTo>
                  <a:cubicBezTo>
                    <a:pt x="31353" y="93266"/>
                    <a:pt x="60176" y="91529"/>
                    <a:pt x="79573" y="90388"/>
                  </a:cubicBezTo>
                  <a:cubicBezTo>
                    <a:pt x="84286" y="94357"/>
                    <a:pt x="90140" y="96887"/>
                    <a:pt x="97036" y="96490"/>
                  </a:cubicBezTo>
                  <a:cubicBezTo>
                    <a:pt x="123676" y="95746"/>
                    <a:pt x="139700" y="95498"/>
                    <a:pt x="161875" y="95349"/>
                  </a:cubicBezTo>
                  <a:lnTo>
                    <a:pt x="162868" y="96441"/>
                  </a:lnTo>
                  <a:cubicBezTo>
                    <a:pt x="167729" y="101501"/>
                    <a:pt x="174476" y="104329"/>
                    <a:pt x="181471" y="104329"/>
                  </a:cubicBezTo>
                  <a:lnTo>
                    <a:pt x="181620" y="104329"/>
                  </a:lnTo>
                  <a:cubicBezTo>
                    <a:pt x="195759" y="104229"/>
                    <a:pt x="202803" y="104180"/>
                    <a:pt x="216892" y="104180"/>
                  </a:cubicBezTo>
                  <a:cubicBezTo>
                    <a:pt x="218926" y="104180"/>
                    <a:pt x="220911" y="103882"/>
                    <a:pt x="222945" y="103436"/>
                  </a:cubicBezTo>
                  <a:cubicBezTo>
                    <a:pt x="224780" y="102939"/>
                    <a:pt x="226516" y="102344"/>
                    <a:pt x="228203" y="101550"/>
                  </a:cubicBezTo>
                  <a:cubicBezTo>
                    <a:pt x="251520" y="90190"/>
                    <a:pt x="265956" y="77639"/>
                    <a:pt x="272355" y="63351"/>
                  </a:cubicBezTo>
                  <a:cubicBezTo>
                    <a:pt x="260846" y="61664"/>
                    <a:pt x="251520" y="56009"/>
                    <a:pt x="248692" y="54025"/>
                  </a:cubicBezTo>
                  <a:lnTo>
                    <a:pt x="246856" y="52636"/>
                  </a:lnTo>
                  <a:cubicBezTo>
                    <a:pt x="239861" y="46732"/>
                    <a:pt x="231924" y="40382"/>
                    <a:pt x="226715" y="36761"/>
                  </a:cubicBezTo>
                  <a:cubicBezTo>
                    <a:pt x="222696" y="37306"/>
                    <a:pt x="217289" y="37852"/>
                    <a:pt x="209947" y="38497"/>
                  </a:cubicBezTo>
                  <a:cubicBezTo>
                    <a:pt x="202257" y="40531"/>
                    <a:pt x="182811" y="45442"/>
                    <a:pt x="169863" y="45442"/>
                  </a:cubicBezTo>
                  <a:cubicBezTo>
                    <a:pt x="162719" y="45442"/>
                    <a:pt x="156815" y="44053"/>
                    <a:pt x="151705" y="41225"/>
                  </a:cubicBezTo>
                  <a:cubicBezTo>
                    <a:pt x="145355" y="37554"/>
                    <a:pt x="134144" y="27533"/>
                    <a:pt x="118517" y="11857"/>
                  </a:cubicBezTo>
                  <a:cubicBezTo>
                    <a:pt x="99764" y="3919"/>
                    <a:pt x="83096" y="0"/>
                    <a:pt x="68014" y="0"/>
                  </a:cubicBezTo>
                  <a:cubicBezTo>
                    <a:pt x="21134" y="0"/>
                    <a:pt x="2133" y="37455"/>
                    <a:pt x="248" y="64244"/>
                  </a:cubicBezTo>
                  <a:lnTo>
                    <a:pt x="99" y="65038"/>
                  </a:lnTo>
                  <a:lnTo>
                    <a:pt x="0" y="69205"/>
                  </a:ln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7" name="Google Shape;327;p10"/>
            <p:cNvSpPr/>
            <p:nvPr/>
          </p:nvSpPr>
          <p:spPr>
            <a:xfrm>
              <a:off x="5929238" y="960487"/>
              <a:ext cx="158824" cy="106015"/>
            </a:xfrm>
            <a:custGeom>
              <a:avLst/>
              <a:gdLst/>
              <a:ahLst/>
              <a:cxnLst/>
              <a:rect l="l" t="t" r="r" b="b"/>
              <a:pathLst>
                <a:path w="158824" h="106015" extrusionOk="0">
                  <a:moveTo>
                    <a:pt x="86345" y="55017"/>
                  </a:moveTo>
                  <a:cubicBezTo>
                    <a:pt x="84807" y="56704"/>
                    <a:pt x="83319" y="58489"/>
                    <a:pt x="81979" y="60077"/>
                  </a:cubicBezTo>
                  <a:cubicBezTo>
                    <a:pt x="79350" y="59879"/>
                    <a:pt x="76770" y="59531"/>
                    <a:pt x="74141" y="59283"/>
                  </a:cubicBezTo>
                  <a:cubicBezTo>
                    <a:pt x="78110" y="57745"/>
                    <a:pt x="82277" y="56257"/>
                    <a:pt x="86345" y="55017"/>
                  </a:cubicBezTo>
                  <a:close/>
                  <a:moveTo>
                    <a:pt x="9302" y="43259"/>
                  </a:moveTo>
                  <a:cubicBezTo>
                    <a:pt x="-124" y="56604"/>
                    <a:pt x="-2505" y="72082"/>
                    <a:pt x="2704" y="86618"/>
                  </a:cubicBezTo>
                  <a:cubicBezTo>
                    <a:pt x="6523" y="97681"/>
                    <a:pt x="11732" y="102295"/>
                    <a:pt x="32519" y="106015"/>
                  </a:cubicBezTo>
                  <a:lnTo>
                    <a:pt x="33461" y="102245"/>
                  </a:lnTo>
                  <a:cubicBezTo>
                    <a:pt x="37331" y="92621"/>
                    <a:pt x="46459" y="86271"/>
                    <a:pt x="56728" y="86023"/>
                  </a:cubicBezTo>
                  <a:cubicBezTo>
                    <a:pt x="78507" y="85427"/>
                    <a:pt x="94332" y="85080"/>
                    <a:pt x="110802" y="84931"/>
                  </a:cubicBezTo>
                  <a:lnTo>
                    <a:pt x="112886" y="76002"/>
                  </a:lnTo>
                  <a:cubicBezTo>
                    <a:pt x="115515" y="64195"/>
                    <a:pt x="125983" y="55711"/>
                    <a:pt x="138137" y="55711"/>
                  </a:cubicBezTo>
                  <a:cubicBezTo>
                    <a:pt x="139477" y="55662"/>
                    <a:pt x="141709" y="55761"/>
                    <a:pt x="143297" y="55761"/>
                  </a:cubicBezTo>
                  <a:cubicBezTo>
                    <a:pt x="143991" y="52834"/>
                    <a:pt x="144983" y="50651"/>
                    <a:pt x="145678" y="49064"/>
                  </a:cubicBezTo>
                  <a:cubicBezTo>
                    <a:pt x="148506" y="42863"/>
                    <a:pt x="153070" y="38050"/>
                    <a:pt x="158824" y="34975"/>
                  </a:cubicBezTo>
                  <a:cubicBezTo>
                    <a:pt x="154955" y="27037"/>
                    <a:pt x="149101" y="19596"/>
                    <a:pt x="141808" y="13643"/>
                  </a:cubicBezTo>
                  <a:cubicBezTo>
                    <a:pt x="134069" y="7293"/>
                    <a:pt x="124941" y="2580"/>
                    <a:pt x="115366" y="843"/>
                  </a:cubicBezTo>
                  <a:cubicBezTo>
                    <a:pt x="112588" y="347"/>
                    <a:pt x="109314" y="0"/>
                    <a:pt x="105593" y="0"/>
                  </a:cubicBezTo>
                  <a:cubicBezTo>
                    <a:pt x="92199" y="0"/>
                    <a:pt x="67692" y="4862"/>
                    <a:pt x="45665" y="15280"/>
                  </a:cubicBezTo>
                  <a:cubicBezTo>
                    <a:pt x="31179" y="22126"/>
                    <a:pt x="17785" y="31353"/>
                    <a:pt x="9302" y="43259"/>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8" name="Google Shape;328;p10"/>
            <p:cNvSpPr/>
            <p:nvPr/>
          </p:nvSpPr>
          <p:spPr>
            <a:xfrm>
              <a:off x="5961081" y="944810"/>
              <a:ext cx="552756" cy="200669"/>
            </a:xfrm>
            <a:custGeom>
              <a:avLst/>
              <a:gdLst/>
              <a:ahLst/>
              <a:cxnLst/>
              <a:rect l="l" t="t" r="r" b="b"/>
              <a:pathLst>
                <a:path w="552756" h="200669" extrusionOk="0">
                  <a:moveTo>
                    <a:pt x="155506" y="136029"/>
                  </a:moveTo>
                  <a:cubicBezTo>
                    <a:pt x="165676" y="135880"/>
                    <a:pt x="175152" y="130373"/>
                    <a:pt x="179567" y="121096"/>
                  </a:cubicBezTo>
                  <a:cubicBezTo>
                    <a:pt x="182792" y="114151"/>
                    <a:pt x="182692" y="106263"/>
                    <a:pt x="179666" y="99467"/>
                  </a:cubicBezTo>
                  <a:cubicBezTo>
                    <a:pt x="199063" y="100211"/>
                    <a:pt x="222727" y="101005"/>
                    <a:pt x="241182" y="101749"/>
                  </a:cubicBezTo>
                  <a:cubicBezTo>
                    <a:pt x="195095" y="122585"/>
                    <a:pt x="174755" y="135483"/>
                    <a:pt x="165280" y="144314"/>
                  </a:cubicBezTo>
                  <a:cubicBezTo>
                    <a:pt x="161360" y="141089"/>
                    <a:pt x="157888" y="138311"/>
                    <a:pt x="154762" y="135979"/>
                  </a:cubicBezTo>
                  <a:close/>
                  <a:moveTo>
                    <a:pt x="316390" y="52239"/>
                  </a:moveTo>
                  <a:lnTo>
                    <a:pt x="316191" y="51792"/>
                  </a:lnTo>
                  <a:cubicBezTo>
                    <a:pt x="349033" y="51991"/>
                    <a:pt x="380981" y="53280"/>
                    <a:pt x="416849" y="55612"/>
                  </a:cubicBezTo>
                  <a:lnTo>
                    <a:pt x="414963" y="55761"/>
                  </a:lnTo>
                  <a:cubicBezTo>
                    <a:pt x="383660" y="58440"/>
                    <a:pt x="351265" y="61168"/>
                    <a:pt x="322194" y="68014"/>
                  </a:cubicBezTo>
                  <a:lnTo>
                    <a:pt x="318622" y="69205"/>
                  </a:lnTo>
                  <a:lnTo>
                    <a:pt x="315844" y="70247"/>
                  </a:lnTo>
                  <a:cubicBezTo>
                    <a:pt x="318126" y="64641"/>
                    <a:pt x="318424" y="58241"/>
                    <a:pt x="316390" y="52239"/>
                  </a:cubicBezTo>
                  <a:close/>
                  <a:moveTo>
                    <a:pt x="133877" y="47823"/>
                  </a:moveTo>
                  <a:cubicBezTo>
                    <a:pt x="131396" y="48468"/>
                    <a:pt x="129114" y="49411"/>
                    <a:pt x="126981" y="50651"/>
                  </a:cubicBezTo>
                  <a:cubicBezTo>
                    <a:pt x="121226" y="53727"/>
                    <a:pt x="116662" y="58539"/>
                    <a:pt x="113835" y="64740"/>
                  </a:cubicBezTo>
                  <a:cubicBezTo>
                    <a:pt x="113140" y="66328"/>
                    <a:pt x="112148" y="68511"/>
                    <a:pt x="111453" y="71438"/>
                  </a:cubicBezTo>
                  <a:cubicBezTo>
                    <a:pt x="109866" y="71438"/>
                    <a:pt x="107633" y="71338"/>
                    <a:pt x="106294" y="71388"/>
                  </a:cubicBezTo>
                  <a:cubicBezTo>
                    <a:pt x="94140" y="71388"/>
                    <a:pt x="83672" y="79871"/>
                    <a:pt x="81043" y="91678"/>
                  </a:cubicBezTo>
                  <a:lnTo>
                    <a:pt x="78959" y="100608"/>
                  </a:lnTo>
                  <a:cubicBezTo>
                    <a:pt x="62489" y="100757"/>
                    <a:pt x="46663" y="101104"/>
                    <a:pt x="24885" y="101699"/>
                  </a:cubicBezTo>
                  <a:cubicBezTo>
                    <a:pt x="14616" y="101947"/>
                    <a:pt x="5488" y="108297"/>
                    <a:pt x="1618" y="117921"/>
                  </a:cubicBezTo>
                  <a:lnTo>
                    <a:pt x="676" y="121692"/>
                  </a:lnTo>
                  <a:cubicBezTo>
                    <a:pt x="-1259" y="130324"/>
                    <a:pt x="973" y="139353"/>
                    <a:pt x="7224" y="145653"/>
                  </a:cubicBezTo>
                  <a:lnTo>
                    <a:pt x="10002" y="148431"/>
                  </a:lnTo>
                  <a:cubicBezTo>
                    <a:pt x="25629" y="164108"/>
                    <a:pt x="36841" y="174129"/>
                    <a:pt x="43191" y="177800"/>
                  </a:cubicBezTo>
                  <a:cubicBezTo>
                    <a:pt x="48301" y="180628"/>
                    <a:pt x="54204" y="182017"/>
                    <a:pt x="61348" y="182017"/>
                  </a:cubicBezTo>
                  <a:cubicBezTo>
                    <a:pt x="74296" y="182017"/>
                    <a:pt x="93743" y="177105"/>
                    <a:pt x="101432" y="175071"/>
                  </a:cubicBezTo>
                  <a:cubicBezTo>
                    <a:pt x="108774" y="174427"/>
                    <a:pt x="114182" y="173881"/>
                    <a:pt x="118200" y="173335"/>
                  </a:cubicBezTo>
                  <a:cubicBezTo>
                    <a:pt x="123409" y="176957"/>
                    <a:pt x="131347" y="183307"/>
                    <a:pt x="138342" y="189210"/>
                  </a:cubicBezTo>
                  <a:lnTo>
                    <a:pt x="140177" y="190599"/>
                  </a:lnTo>
                  <a:cubicBezTo>
                    <a:pt x="143005" y="192584"/>
                    <a:pt x="152331" y="198239"/>
                    <a:pt x="163841" y="199926"/>
                  </a:cubicBezTo>
                  <a:cubicBezTo>
                    <a:pt x="165726" y="200223"/>
                    <a:pt x="167611" y="200670"/>
                    <a:pt x="169645" y="200670"/>
                  </a:cubicBezTo>
                  <a:cubicBezTo>
                    <a:pt x="183982" y="200670"/>
                    <a:pt x="196335" y="192782"/>
                    <a:pt x="202735" y="179983"/>
                  </a:cubicBezTo>
                  <a:cubicBezTo>
                    <a:pt x="216179" y="169565"/>
                    <a:pt x="271791" y="144115"/>
                    <a:pt x="323186" y="123081"/>
                  </a:cubicBezTo>
                  <a:cubicBezTo>
                    <a:pt x="322988" y="119311"/>
                    <a:pt x="323037" y="116185"/>
                    <a:pt x="323236" y="113854"/>
                  </a:cubicBezTo>
                  <a:cubicBezTo>
                    <a:pt x="323385" y="107355"/>
                    <a:pt x="325667" y="101104"/>
                    <a:pt x="329933" y="95945"/>
                  </a:cubicBezTo>
                  <a:cubicBezTo>
                    <a:pt x="340748" y="83096"/>
                    <a:pt x="356276" y="83046"/>
                    <a:pt x="387182" y="82947"/>
                  </a:cubicBezTo>
                  <a:cubicBezTo>
                    <a:pt x="426622" y="82897"/>
                    <a:pt x="492602" y="82848"/>
                    <a:pt x="545535" y="53529"/>
                  </a:cubicBezTo>
                  <a:cubicBezTo>
                    <a:pt x="547222" y="52586"/>
                    <a:pt x="549058" y="51842"/>
                    <a:pt x="550893" y="51296"/>
                  </a:cubicBezTo>
                  <a:lnTo>
                    <a:pt x="551737" y="51197"/>
                  </a:lnTo>
                  <a:cubicBezTo>
                    <a:pt x="552580" y="46583"/>
                    <a:pt x="553026" y="41970"/>
                    <a:pt x="552580" y="37058"/>
                  </a:cubicBezTo>
                  <a:cubicBezTo>
                    <a:pt x="551489" y="24705"/>
                    <a:pt x="541765" y="14883"/>
                    <a:pt x="529462" y="13593"/>
                  </a:cubicBezTo>
                  <a:cubicBezTo>
                    <a:pt x="432476" y="3721"/>
                    <a:pt x="370464" y="0"/>
                    <a:pt x="300713" y="0"/>
                  </a:cubicBezTo>
                  <a:cubicBezTo>
                    <a:pt x="260778" y="0"/>
                    <a:pt x="216724" y="1191"/>
                    <a:pt x="158086" y="3969"/>
                  </a:cubicBezTo>
                  <a:cubicBezTo>
                    <a:pt x="144245" y="4564"/>
                    <a:pt x="133629" y="15974"/>
                    <a:pt x="133480" y="29617"/>
                  </a:cubicBezTo>
                  <a:lnTo>
                    <a:pt x="133430" y="30510"/>
                  </a:lnTo>
                  <a:lnTo>
                    <a:pt x="133877" y="47823"/>
                  </a:ln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9" name="Google Shape;329;p10"/>
            <p:cNvSpPr/>
            <p:nvPr/>
          </p:nvSpPr>
          <p:spPr>
            <a:xfrm>
              <a:off x="6284141" y="992534"/>
              <a:ext cx="948534" cy="627608"/>
            </a:xfrm>
            <a:custGeom>
              <a:avLst/>
              <a:gdLst/>
              <a:ahLst/>
              <a:cxnLst/>
              <a:rect l="l" t="t" r="r" b="b"/>
              <a:pathLst>
                <a:path w="948534" h="627608" extrusionOk="0">
                  <a:moveTo>
                    <a:pt x="244502" y="52685"/>
                  </a:moveTo>
                  <a:cubicBezTo>
                    <a:pt x="247628" y="51991"/>
                    <a:pt x="251100" y="51743"/>
                    <a:pt x="255019" y="51743"/>
                  </a:cubicBezTo>
                  <a:cubicBezTo>
                    <a:pt x="282304" y="51743"/>
                    <a:pt x="319958" y="67518"/>
                    <a:pt x="350120" y="80169"/>
                  </a:cubicBezTo>
                  <a:cubicBezTo>
                    <a:pt x="371651" y="89098"/>
                    <a:pt x="390155" y="96937"/>
                    <a:pt x="405931" y="99368"/>
                  </a:cubicBezTo>
                  <a:cubicBezTo>
                    <a:pt x="499197" y="110083"/>
                    <a:pt x="543498" y="117723"/>
                    <a:pt x="629322" y="138013"/>
                  </a:cubicBezTo>
                  <a:cubicBezTo>
                    <a:pt x="694608" y="164604"/>
                    <a:pt x="726904" y="179040"/>
                    <a:pt x="790453" y="209798"/>
                  </a:cubicBezTo>
                  <a:cubicBezTo>
                    <a:pt x="794819" y="212626"/>
                    <a:pt x="812430" y="223986"/>
                    <a:pt x="827611" y="237331"/>
                  </a:cubicBezTo>
                  <a:cubicBezTo>
                    <a:pt x="826916" y="239018"/>
                    <a:pt x="826271" y="240705"/>
                    <a:pt x="825874" y="242540"/>
                  </a:cubicBezTo>
                  <a:lnTo>
                    <a:pt x="825478" y="244326"/>
                  </a:lnTo>
                  <a:cubicBezTo>
                    <a:pt x="822600" y="251222"/>
                    <a:pt x="820368" y="256282"/>
                    <a:pt x="816498" y="264616"/>
                  </a:cubicBezTo>
                  <a:cubicBezTo>
                    <a:pt x="811537" y="275729"/>
                    <a:pt x="814911" y="288727"/>
                    <a:pt x="824485" y="295920"/>
                  </a:cubicBezTo>
                  <a:cubicBezTo>
                    <a:pt x="822650" y="303659"/>
                    <a:pt x="819574" y="314722"/>
                    <a:pt x="816945" y="321717"/>
                  </a:cubicBezTo>
                  <a:cubicBezTo>
                    <a:pt x="810247" y="322659"/>
                    <a:pt x="799036" y="323751"/>
                    <a:pt x="784996" y="323751"/>
                  </a:cubicBezTo>
                  <a:cubicBezTo>
                    <a:pt x="770907" y="323751"/>
                    <a:pt x="761630" y="322610"/>
                    <a:pt x="758009" y="321717"/>
                  </a:cubicBezTo>
                  <a:cubicBezTo>
                    <a:pt x="746152" y="318691"/>
                    <a:pt x="733750" y="324346"/>
                    <a:pt x="728293" y="335310"/>
                  </a:cubicBezTo>
                  <a:cubicBezTo>
                    <a:pt x="726160" y="339775"/>
                    <a:pt x="725316" y="344537"/>
                    <a:pt x="725812" y="349200"/>
                  </a:cubicBezTo>
                  <a:cubicBezTo>
                    <a:pt x="719760" y="353516"/>
                    <a:pt x="712070" y="361801"/>
                    <a:pt x="713162" y="375741"/>
                  </a:cubicBezTo>
                  <a:cubicBezTo>
                    <a:pt x="710979" y="377081"/>
                    <a:pt x="708846" y="378817"/>
                    <a:pt x="706911" y="381000"/>
                  </a:cubicBezTo>
                  <a:cubicBezTo>
                    <a:pt x="700214" y="388640"/>
                    <a:pt x="698626" y="401092"/>
                    <a:pt x="702843" y="410319"/>
                  </a:cubicBezTo>
                  <a:cubicBezTo>
                    <a:pt x="703935" y="412750"/>
                    <a:pt x="705522" y="415230"/>
                    <a:pt x="707606" y="417810"/>
                  </a:cubicBezTo>
                  <a:lnTo>
                    <a:pt x="704579" y="417661"/>
                  </a:lnTo>
                  <a:lnTo>
                    <a:pt x="692128" y="417215"/>
                  </a:lnTo>
                  <a:cubicBezTo>
                    <a:pt x="684537" y="416868"/>
                    <a:pt x="675657" y="414189"/>
                    <a:pt x="671937" y="412006"/>
                  </a:cubicBezTo>
                  <a:cubicBezTo>
                    <a:pt x="667819" y="403126"/>
                    <a:pt x="658592" y="394841"/>
                    <a:pt x="642965" y="394841"/>
                  </a:cubicBezTo>
                  <a:cubicBezTo>
                    <a:pt x="620442" y="394841"/>
                    <a:pt x="558827" y="421531"/>
                    <a:pt x="539281" y="444153"/>
                  </a:cubicBezTo>
                  <a:cubicBezTo>
                    <a:pt x="531790" y="446633"/>
                    <a:pt x="510061" y="449808"/>
                    <a:pt x="479948" y="449808"/>
                  </a:cubicBezTo>
                  <a:cubicBezTo>
                    <a:pt x="466355" y="449808"/>
                    <a:pt x="459460" y="449114"/>
                    <a:pt x="458467" y="448915"/>
                  </a:cubicBezTo>
                  <a:cubicBezTo>
                    <a:pt x="456533" y="448469"/>
                    <a:pt x="453903" y="448171"/>
                    <a:pt x="451869" y="448171"/>
                  </a:cubicBezTo>
                  <a:cubicBezTo>
                    <a:pt x="433266" y="448171"/>
                    <a:pt x="418978" y="458440"/>
                    <a:pt x="350964" y="561529"/>
                  </a:cubicBezTo>
                  <a:cubicBezTo>
                    <a:pt x="349029" y="564505"/>
                    <a:pt x="347392" y="566837"/>
                    <a:pt x="346350" y="568523"/>
                  </a:cubicBezTo>
                  <a:cubicBezTo>
                    <a:pt x="342233" y="571004"/>
                    <a:pt x="331567" y="575866"/>
                    <a:pt x="320901" y="575866"/>
                  </a:cubicBezTo>
                  <a:cubicBezTo>
                    <a:pt x="311028" y="575866"/>
                    <a:pt x="304579" y="571897"/>
                    <a:pt x="299221" y="562719"/>
                  </a:cubicBezTo>
                  <a:cubicBezTo>
                    <a:pt x="286124" y="540296"/>
                    <a:pt x="268563" y="530473"/>
                    <a:pt x="255763" y="523280"/>
                  </a:cubicBezTo>
                  <a:cubicBezTo>
                    <a:pt x="239442" y="514102"/>
                    <a:pt x="232645" y="510282"/>
                    <a:pt x="242419" y="463897"/>
                  </a:cubicBezTo>
                  <a:cubicBezTo>
                    <a:pt x="251001" y="423267"/>
                    <a:pt x="249215" y="398413"/>
                    <a:pt x="243460" y="381992"/>
                  </a:cubicBezTo>
                  <a:cubicBezTo>
                    <a:pt x="270994" y="353715"/>
                    <a:pt x="279824" y="291058"/>
                    <a:pt x="282453" y="262781"/>
                  </a:cubicBezTo>
                  <a:cubicBezTo>
                    <a:pt x="283396" y="252809"/>
                    <a:pt x="278534" y="243284"/>
                    <a:pt x="269902" y="238125"/>
                  </a:cubicBezTo>
                  <a:lnTo>
                    <a:pt x="258839" y="231527"/>
                  </a:lnTo>
                  <a:cubicBezTo>
                    <a:pt x="251944" y="197247"/>
                    <a:pt x="229768" y="119211"/>
                    <a:pt x="172172" y="117177"/>
                  </a:cubicBezTo>
                  <a:cubicBezTo>
                    <a:pt x="97857" y="114796"/>
                    <a:pt x="69679" y="97730"/>
                    <a:pt x="59261" y="87015"/>
                  </a:cubicBezTo>
                  <a:cubicBezTo>
                    <a:pt x="60947" y="87015"/>
                    <a:pt x="62634" y="86965"/>
                    <a:pt x="64222" y="86965"/>
                  </a:cubicBezTo>
                  <a:cubicBezTo>
                    <a:pt x="107928" y="86916"/>
                    <a:pt x="180605" y="86816"/>
                    <a:pt x="244502" y="52685"/>
                  </a:cubicBezTo>
                  <a:close/>
                  <a:moveTo>
                    <a:pt x="731269" y="418753"/>
                  </a:moveTo>
                  <a:lnTo>
                    <a:pt x="731517" y="405309"/>
                  </a:lnTo>
                  <a:lnTo>
                    <a:pt x="731666" y="397024"/>
                  </a:lnTo>
                  <a:lnTo>
                    <a:pt x="732212" y="405805"/>
                  </a:lnTo>
                  <a:lnTo>
                    <a:pt x="732956" y="418802"/>
                  </a:lnTo>
                  <a:close/>
                  <a:moveTo>
                    <a:pt x="222476" y="5804"/>
                  </a:moveTo>
                  <a:cubicBezTo>
                    <a:pt x="169542" y="35123"/>
                    <a:pt x="103562" y="35173"/>
                    <a:pt x="64122" y="35223"/>
                  </a:cubicBezTo>
                  <a:cubicBezTo>
                    <a:pt x="33216" y="35322"/>
                    <a:pt x="17688" y="35371"/>
                    <a:pt x="6873" y="48220"/>
                  </a:cubicBezTo>
                  <a:cubicBezTo>
                    <a:pt x="2607" y="53380"/>
                    <a:pt x="325" y="59630"/>
                    <a:pt x="176" y="66129"/>
                  </a:cubicBezTo>
                  <a:cubicBezTo>
                    <a:pt x="-23" y="68461"/>
                    <a:pt x="-72" y="71586"/>
                    <a:pt x="126" y="75357"/>
                  </a:cubicBezTo>
                  <a:cubicBezTo>
                    <a:pt x="821" y="85824"/>
                    <a:pt x="4194" y="101104"/>
                    <a:pt x="16349" y="116433"/>
                  </a:cubicBezTo>
                  <a:cubicBezTo>
                    <a:pt x="41947" y="148729"/>
                    <a:pt x="93789" y="166439"/>
                    <a:pt x="170435" y="168920"/>
                  </a:cubicBezTo>
                  <a:cubicBezTo>
                    <a:pt x="185517" y="169466"/>
                    <a:pt x="204021" y="213816"/>
                    <a:pt x="209924" y="251668"/>
                  </a:cubicBezTo>
                  <a:cubicBezTo>
                    <a:pt x="211115" y="259358"/>
                    <a:pt x="215629" y="266105"/>
                    <a:pt x="222277" y="270073"/>
                  </a:cubicBezTo>
                  <a:lnTo>
                    <a:pt x="229024" y="273993"/>
                  </a:lnTo>
                  <a:cubicBezTo>
                    <a:pt x="224113" y="307628"/>
                    <a:pt x="214191" y="340320"/>
                    <a:pt x="206799" y="345827"/>
                  </a:cubicBezTo>
                  <a:cubicBezTo>
                    <a:pt x="196282" y="351086"/>
                    <a:pt x="185467" y="356443"/>
                    <a:pt x="183235" y="370929"/>
                  </a:cubicBezTo>
                  <a:cubicBezTo>
                    <a:pt x="181845" y="380256"/>
                    <a:pt x="184971" y="388640"/>
                    <a:pt x="192660" y="396081"/>
                  </a:cubicBezTo>
                  <a:cubicBezTo>
                    <a:pt x="197324" y="400596"/>
                    <a:pt x="198812" y="419993"/>
                    <a:pt x="191867" y="453231"/>
                  </a:cubicBezTo>
                  <a:cubicBezTo>
                    <a:pt x="175644" y="530473"/>
                    <a:pt x="199754" y="551061"/>
                    <a:pt x="230463" y="568325"/>
                  </a:cubicBezTo>
                  <a:cubicBezTo>
                    <a:pt x="240533" y="574030"/>
                    <a:pt x="248570" y="578495"/>
                    <a:pt x="254573" y="588863"/>
                  </a:cubicBezTo>
                  <a:cubicBezTo>
                    <a:pt x="269158" y="613866"/>
                    <a:pt x="292722" y="627608"/>
                    <a:pt x="320901" y="627608"/>
                  </a:cubicBezTo>
                  <a:cubicBezTo>
                    <a:pt x="347938" y="627608"/>
                    <a:pt x="377108" y="613916"/>
                    <a:pt x="386385" y="601514"/>
                  </a:cubicBezTo>
                  <a:cubicBezTo>
                    <a:pt x="387278" y="600323"/>
                    <a:pt x="390106" y="596156"/>
                    <a:pt x="394174" y="589955"/>
                  </a:cubicBezTo>
                  <a:cubicBezTo>
                    <a:pt x="432919" y="531267"/>
                    <a:pt x="450381" y="509042"/>
                    <a:pt x="458269" y="500856"/>
                  </a:cubicBezTo>
                  <a:cubicBezTo>
                    <a:pt x="465264" y="501402"/>
                    <a:pt x="473350" y="501501"/>
                    <a:pt x="479948" y="501501"/>
                  </a:cubicBezTo>
                  <a:cubicBezTo>
                    <a:pt x="560563" y="501501"/>
                    <a:pt x="574404" y="485477"/>
                    <a:pt x="579762" y="476200"/>
                  </a:cubicBezTo>
                  <a:cubicBezTo>
                    <a:pt x="587948" y="468511"/>
                    <a:pt x="618309" y="453727"/>
                    <a:pt x="634878" y="448469"/>
                  </a:cubicBezTo>
                  <a:cubicBezTo>
                    <a:pt x="650257" y="463203"/>
                    <a:pt x="675756" y="468313"/>
                    <a:pt x="690391" y="468858"/>
                  </a:cubicBezTo>
                  <a:lnTo>
                    <a:pt x="702446" y="469354"/>
                  </a:lnTo>
                  <a:cubicBezTo>
                    <a:pt x="721149" y="470148"/>
                    <a:pt x="756173" y="471636"/>
                    <a:pt x="778994" y="471636"/>
                  </a:cubicBezTo>
                  <a:cubicBezTo>
                    <a:pt x="799978" y="471636"/>
                    <a:pt x="818086" y="471636"/>
                    <a:pt x="824882" y="453231"/>
                  </a:cubicBezTo>
                  <a:lnTo>
                    <a:pt x="826222" y="448667"/>
                  </a:lnTo>
                  <a:cubicBezTo>
                    <a:pt x="837582" y="446286"/>
                    <a:pt x="843436" y="439291"/>
                    <a:pt x="846165" y="434777"/>
                  </a:cubicBezTo>
                  <a:cubicBezTo>
                    <a:pt x="848794" y="430411"/>
                    <a:pt x="853953" y="418604"/>
                    <a:pt x="845768" y="403622"/>
                  </a:cubicBezTo>
                  <a:cubicBezTo>
                    <a:pt x="841700" y="396180"/>
                    <a:pt x="831728" y="385068"/>
                    <a:pt x="820169" y="373559"/>
                  </a:cubicBezTo>
                  <a:cubicBezTo>
                    <a:pt x="844676" y="370483"/>
                    <a:pt x="850530" y="364133"/>
                    <a:pt x="853804" y="360561"/>
                  </a:cubicBezTo>
                  <a:cubicBezTo>
                    <a:pt x="868836" y="344289"/>
                    <a:pt x="877121" y="295920"/>
                    <a:pt x="877220" y="295374"/>
                  </a:cubicBezTo>
                  <a:cubicBezTo>
                    <a:pt x="877518" y="292547"/>
                    <a:pt x="877518" y="289917"/>
                    <a:pt x="877270" y="287387"/>
                  </a:cubicBezTo>
                  <a:cubicBezTo>
                    <a:pt x="891408" y="293390"/>
                    <a:pt x="902521" y="296118"/>
                    <a:pt x="912195" y="296118"/>
                  </a:cubicBezTo>
                  <a:cubicBezTo>
                    <a:pt x="929409" y="296118"/>
                    <a:pt x="938388" y="287238"/>
                    <a:pt x="942258" y="281930"/>
                  </a:cubicBezTo>
                  <a:cubicBezTo>
                    <a:pt x="943449" y="280243"/>
                    <a:pt x="944143" y="278507"/>
                    <a:pt x="944987" y="276672"/>
                  </a:cubicBezTo>
                  <a:cubicBezTo>
                    <a:pt x="949501" y="267097"/>
                    <a:pt x="949253" y="256480"/>
                    <a:pt x="946772" y="249039"/>
                  </a:cubicBezTo>
                  <a:cubicBezTo>
                    <a:pt x="943845" y="240308"/>
                    <a:pt x="936603" y="233759"/>
                    <a:pt x="927574" y="231874"/>
                  </a:cubicBezTo>
                  <a:cubicBezTo>
                    <a:pt x="914526" y="229096"/>
                    <a:pt x="883719" y="219670"/>
                    <a:pt x="871962" y="207963"/>
                  </a:cubicBezTo>
                  <a:cubicBezTo>
                    <a:pt x="849191" y="185341"/>
                    <a:pt x="817937" y="165943"/>
                    <a:pt x="816647" y="165150"/>
                  </a:cubicBezTo>
                  <a:lnTo>
                    <a:pt x="814315" y="163860"/>
                  </a:lnTo>
                  <a:cubicBezTo>
                    <a:pt x="748831" y="132159"/>
                    <a:pt x="714452" y="116880"/>
                    <a:pt x="646933" y="89396"/>
                  </a:cubicBezTo>
                  <a:lnTo>
                    <a:pt x="643163" y="88156"/>
                  </a:lnTo>
                  <a:cubicBezTo>
                    <a:pt x="554710" y="67221"/>
                    <a:pt x="507134" y="58886"/>
                    <a:pt x="413025" y="48121"/>
                  </a:cubicBezTo>
                  <a:cubicBezTo>
                    <a:pt x="404443" y="46782"/>
                    <a:pt x="387030" y="39489"/>
                    <a:pt x="370113" y="32395"/>
                  </a:cubicBezTo>
                  <a:cubicBezTo>
                    <a:pt x="335635" y="17959"/>
                    <a:pt x="292673" y="0"/>
                    <a:pt x="255019" y="0"/>
                  </a:cubicBezTo>
                  <a:cubicBezTo>
                    <a:pt x="245594" y="0"/>
                    <a:pt x="236763" y="1240"/>
                    <a:pt x="228677" y="3473"/>
                  </a:cubicBezTo>
                  <a:lnTo>
                    <a:pt x="227833" y="3572"/>
                  </a:lnTo>
                  <a:cubicBezTo>
                    <a:pt x="225998" y="4118"/>
                    <a:pt x="224162" y="4862"/>
                    <a:pt x="222476" y="5804"/>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0" name="Google Shape;330;p10"/>
            <p:cNvSpPr/>
            <p:nvPr/>
          </p:nvSpPr>
          <p:spPr>
            <a:xfrm>
              <a:off x="7066295" y="1511548"/>
              <a:ext cx="223532" cy="134292"/>
            </a:xfrm>
            <a:custGeom>
              <a:avLst/>
              <a:gdLst/>
              <a:ahLst/>
              <a:cxnLst/>
              <a:rect l="l" t="t" r="r" b="b"/>
              <a:pathLst>
                <a:path w="223532" h="134292" extrusionOk="0">
                  <a:moveTo>
                    <a:pt x="120615" y="82600"/>
                  </a:moveTo>
                  <a:lnTo>
                    <a:pt x="118333" y="82500"/>
                  </a:lnTo>
                  <a:cubicBezTo>
                    <a:pt x="114711" y="80714"/>
                    <a:pt x="109701" y="78383"/>
                    <a:pt x="101912" y="74910"/>
                  </a:cubicBezTo>
                  <a:cubicBezTo>
                    <a:pt x="92486" y="70594"/>
                    <a:pt x="71551" y="61168"/>
                    <a:pt x="58752" y="54025"/>
                  </a:cubicBezTo>
                  <a:cubicBezTo>
                    <a:pt x="60637" y="52735"/>
                    <a:pt x="62671" y="51991"/>
                    <a:pt x="64755" y="51891"/>
                  </a:cubicBezTo>
                  <a:cubicBezTo>
                    <a:pt x="73883" y="53826"/>
                    <a:pt x="83110" y="56257"/>
                    <a:pt x="91693" y="58390"/>
                  </a:cubicBezTo>
                  <a:cubicBezTo>
                    <a:pt x="111140" y="63401"/>
                    <a:pt x="125874" y="67171"/>
                    <a:pt x="137135" y="66129"/>
                  </a:cubicBezTo>
                  <a:cubicBezTo>
                    <a:pt x="142046" y="67915"/>
                    <a:pt x="150182" y="72827"/>
                    <a:pt x="157624" y="78284"/>
                  </a:cubicBezTo>
                  <a:cubicBezTo>
                    <a:pt x="146065" y="80714"/>
                    <a:pt x="131926" y="82600"/>
                    <a:pt x="120615" y="82600"/>
                  </a:cubicBezTo>
                  <a:close/>
                  <a:moveTo>
                    <a:pt x="132670" y="14585"/>
                  </a:moveTo>
                  <a:cubicBezTo>
                    <a:pt x="127908" y="14288"/>
                    <a:pt x="114414" y="10864"/>
                    <a:pt x="104542" y="8285"/>
                  </a:cubicBezTo>
                  <a:cubicBezTo>
                    <a:pt x="95314" y="5953"/>
                    <a:pt x="85343" y="3373"/>
                    <a:pt x="75371" y="1240"/>
                  </a:cubicBezTo>
                  <a:cubicBezTo>
                    <a:pt x="71353" y="397"/>
                    <a:pt x="67285" y="0"/>
                    <a:pt x="63267" y="0"/>
                  </a:cubicBezTo>
                  <a:cubicBezTo>
                    <a:pt x="24472" y="0"/>
                    <a:pt x="3438" y="37951"/>
                    <a:pt x="560" y="51048"/>
                  </a:cubicBezTo>
                  <a:cubicBezTo>
                    <a:pt x="-233" y="54818"/>
                    <a:pt x="-184" y="58787"/>
                    <a:pt x="709" y="62657"/>
                  </a:cubicBezTo>
                  <a:lnTo>
                    <a:pt x="1999" y="67618"/>
                  </a:lnTo>
                  <a:cubicBezTo>
                    <a:pt x="2594" y="70197"/>
                    <a:pt x="3636" y="72678"/>
                    <a:pt x="5075" y="74910"/>
                  </a:cubicBezTo>
                  <a:cubicBezTo>
                    <a:pt x="14550" y="90140"/>
                    <a:pt x="36974" y="102245"/>
                    <a:pt x="80630" y="121989"/>
                  </a:cubicBezTo>
                  <a:cubicBezTo>
                    <a:pt x="87377" y="125065"/>
                    <a:pt x="92735" y="127446"/>
                    <a:pt x="94520" y="128290"/>
                  </a:cubicBezTo>
                  <a:cubicBezTo>
                    <a:pt x="100722" y="132556"/>
                    <a:pt x="108312" y="134293"/>
                    <a:pt x="120615" y="134293"/>
                  </a:cubicBezTo>
                  <a:cubicBezTo>
                    <a:pt x="121359" y="134293"/>
                    <a:pt x="199841" y="133896"/>
                    <a:pt x="218891" y="102195"/>
                  </a:cubicBezTo>
                  <a:cubicBezTo>
                    <a:pt x="224795" y="92273"/>
                    <a:pt x="225092" y="80169"/>
                    <a:pt x="219635" y="69999"/>
                  </a:cubicBezTo>
                  <a:cubicBezTo>
                    <a:pt x="206042" y="44400"/>
                    <a:pt x="161692" y="14089"/>
                    <a:pt x="137929" y="14089"/>
                  </a:cubicBezTo>
                  <a:cubicBezTo>
                    <a:pt x="136540" y="14089"/>
                    <a:pt x="134456" y="14288"/>
                    <a:pt x="132670" y="14585"/>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1" name="Google Shape;331;p10"/>
            <p:cNvSpPr/>
            <p:nvPr/>
          </p:nvSpPr>
          <p:spPr>
            <a:xfrm>
              <a:off x="5217318" y="2769783"/>
              <a:ext cx="129429" cy="175623"/>
            </a:xfrm>
            <a:custGeom>
              <a:avLst/>
              <a:gdLst/>
              <a:ahLst/>
              <a:cxnLst/>
              <a:rect l="l" t="t" r="r" b="b"/>
              <a:pathLst>
                <a:path w="129429" h="175623" extrusionOk="0">
                  <a:moveTo>
                    <a:pt x="40134" y="175624"/>
                  </a:moveTo>
                  <a:lnTo>
                    <a:pt x="41275" y="175624"/>
                  </a:lnTo>
                  <a:lnTo>
                    <a:pt x="60523" y="174880"/>
                  </a:lnTo>
                  <a:cubicBezTo>
                    <a:pt x="70892" y="174433"/>
                    <a:pt x="80318" y="168232"/>
                    <a:pt x="84038" y="158608"/>
                  </a:cubicBezTo>
                  <a:cubicBezTo>
                    <a:pt x="87660" y="148884"/>
                    <a:pt x="85576" y="138318"/>
                    <a:pt x="78184" y="131124"/>
                  </a:cubicBezTo>
                  <a:cubicBezTo>
                    <a:pt x="77539" y="130380"/>
                    <a:pt x="75009" y="127156"/>
                    <a:pt x="75009" y="121302"/>
                  </a:cubicBezTo>
                  <a:lnTo>
                    <a:pt x="76150" y="121302"/>
                  </a:lnTo>
                  <a:cubicBezTo>
                    <a:pt x="88553" y="121748"/>
                    <a:pt x="100261" y="111578"/>
                    <a:pt x="101947" y="98878"/>
                  </a:cubicBezTo>
                  <a:lnTo>
                    <a:pt x="107057" y="98184"/>
                  </a:lnTo>
                  <a:cubicBezTo>
                    <a:pt x="121047" y="96249"/>
                    <a:pt x="130969" y="83450"/>
                    <a:pt x="129232" y="69410"/>
                  </a:cubicBezTo>
                  <a:lnTo>
                    <a:pt x="123627" y="22777"/>
                  </a:lnTo>
                  <a:cubicBezTo>
                    <a:pt x="121989" y="9284"/>
                    <a:pt x="109835" y="-291"/>
                    <a:pt x="96838" y="7"/>
                  </a:cubicBezTo>
                  <a:cubicBezTo>
                    <a:pt x="77490" y="801"/>
                    <a:pt x="65435" y="1396"/>
                    <a:pt x="49957" y="2140"/>
                  </a:cubicBezTo>
                  <a:lnTo>
                    <a:pt x="32048" y="3033"/>
                  </a:lnTo>
                  <a:lnTo>
                    <a:pt x="30063" y="3479"/>
                  </a:lnTo>
                  <a:lnTo>
                    <a:pt x="29964" y="7002"/>
                  </a:lnTo>
                  <a:cubicBezTo>
                    <a:pt x="33784" y="11070"/>
                    <a:pt x="36264" y="16229"/>
                    <a:pt x="37009" y="21884"/>
                  </a:cubicBezTo>
                  <a:cubicBezTo>
                    <a:pt x="39043" y="39149"/>
                    <a:pt x="31700" y="95207"/>
                    <a:pt x="8682" y="121202"/>
                  </a:cubicBezTo>
                  <a:cubicBezTo>
                    <a:pt x="5755" y="124377"/>
                    <a:pt x="2877" y="127007"/>
                    <a:pt x="0" y="129090"/>
                  </a:cubicBezTo>
                  <a:lnTo>
                    <a:pt x="17314" y="161882"/>
                  </a:lnTo>
                  <a:cubicBezTo>
                    <a:pt x="21729" y="170316"/>
                    <a:pt x="30559" y="175624"/>
                    <a:pt x="40134" y="175624"/>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2" name="Google Shape;332;p10"/>
            <p:cNvSpPr/>
            <p:nvPr/>
          </p:nvSpPr>
          <p:spPr>
            <a:xfrm>
              <a:off x="5344765" y="2931864"/>
              <a:ext cx="11856" cy="7094"/>
            </a:xfrm>
            <a:custGeom>
              <a:avLst/>
              <a:gdLst/>
              <a:ahLst/>
              <a:cxnLst/>
              <a:rect l="l" t="t" r="r" b="b"/>
              <a:pathLst>
                <a:path w="11856" h="7094" extrusionOk="0">
                  <a:moveTo>
                    <a:pt x="11857" y="6499"/>
                  </a:moveTo>
                  <a:cubicBezTo>
                    <a:pt x="9872" y="3175"/>
                    <a:pt x="7293" y="943"/>
                    <a:pt x="5457" y="198"/>
                  </a:cubicBezTo>
                  <a:lnTo>
                    <a:pt x="5457" y="0"/>
                  </a:lnTo>
                  <a:lnTo>
                    <a:pt x="5358" y="99"/>
                  </a:lnTo>
                  <a:lnTo>
                    <a:pt x="5358" y="149"/>
                  </a:lnTo>
                  <a:lnTo>
                    <a:pt x="5209" y="99"/>
                  </a:lnTo>
                  <a:cubicBezTo>
                    <a:pt x="4118" y="843"/>
                    <a:pt x="1687" y="3225"/>
                    <a:pt x="0" y="7094"/>
                  </a:cubicBezTo>
                  <a:cubicBezTo>
                    <a:pt x="2084" y="6548"/>
                    <a:pt x="4316" y="6152"/>
                    <a:pt x="6747" y="6052"/>
                  </a:cubicBezTo>
                  <a:cubicBezTo>
                    <a:pt x="8582" y="6003"/>
                    <a:pt x="10170" y="6300"/>
                    <a:pt x="11857" y="6499"/>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3" name="Google Shape;333;p10"/>
            <p:cNvSpPr/>
            <p:nvPr/>
          </p:nvSpPr>
          <p:spPr>
            <a:xfrm>
              <a:off x="5308884" y="2863403"/>
              <a:ext cx="75533" cy="66228"/>
            </a:xfrm>
            <a:custGeom>
              <a:avLst/>
              <a:gdLst/>
              <a:ahLst/>
              <a:cxnLst/>
              <a:rect l="l" t="t" r="r" b="b"/>
              <a:pathLst>
                <a:path w="75533" h="66228" extrusionOk="0">
                  <a:moveTo>
                    <a:pt x="31317" y="50105"/>
                  </a:moveTo>
                  <a:cubicBezTo>
                    <a:pt x="29035" y="49064"/>
                    <a:pt x="27398" y="47675"/>
                    <a:pt x="26158" y="46236"/>
                  </a:cubicBezTo>
                  <a:cubicBezTo>
                    <a:pt x="24719" y="44698"/>
                    <a:pt x="23776" y="43111"/>
                    <a:pt x="23776" y="42218"/>
                  </a:cubicBezTo>
                  <a:cubicBezTo>
                    <a:pt x="23925" y="41473"/>
                    <a:pt x="24967" y="39936"/>
                    <a:pt x="26753" y="38497"/>
                  </a:cubicBezTo>
                  <a:cubicBezTo>
                    <a:pt x="28837" y="36761"/>
                    <a:pt x="31912" y="35074"/>
                    <a:pt x="36228" y="34925"/>
                  </a:cubicBezTo>
                  <a:lnTo>
                    <a:pt x="36625" y="49213"/>
                  </a:lnTo>
                  <a:lnTo>
                    <a:pt x="36973" y="49213"/>
                  </a:lnTo>
                  <a:lnTo>
                    <a:pt x="36973" y="34925"/>
                  </a:lnTo>
                  <a:cubicBezTo>
                    <a:pt x="42975" y="34925"/>
                    <a:pt x="46994" y="37753"/>
                    <a:pt x="49375" y="40481"/>
                  </a:cubicBezTo>
                  <a:lnTo>
                    <a:pt x="51707" y="44450"/>
                  </a:lnTo>
                  <a:cubicBezTo>
                    <a:pt x="51657" y="45095"/>
                    <a:pt x="50566" y="46583"/>
                    <a:pt x="48829" y="48071"/>
                  </a:cubicBezTo>
                  <a:lnTo>
                    <a:pt x="47391" y="49014"/>
                  </a:lnTo>
                  <a:cubicBezTo>
                    <a:pt x="57263" y="49709"/>
                    <a:pt x="66143" y="52933"/>
                    <a:pt x="72890" y="58291"/>
                  </a:cubicBezTo>
                  <a:cubicBezTo>
                    <a:pt x="74328" y="53677"/>
                    <a:pt x="75370" y="48766"/>
                    <a:pt x="75519" y="43557"/>
                  </a:cubicBezTo>
                  <a:cubicBezTo>
                    <a:pt x="75817" y="30907"/>
                    <a:pt x="71451" y="18901"/>
                    <a:pt x="63514" y="10716"/>
                  </a:cubicBezTo>
                  <a:cubicBezTo>
                    <a:pt x="56767" y="3820"/>
                    <a:pt x="47936" y="0"/>
                    <a:pt x="37369" y="0"/>
                  </a:cubicBezTo>
                  <a:lnTo>
                    <a:pt x="37320" y="0"/>
                  </a:lnTo>
                  <a:cubicBezTo>
                    <a:pt x="16782" y="744"/>
                    <a:pt x="758" y="19199"/>
                    <a:pt x="14" y="43111"/>
                  </a:cubicBezTo>
                  <a:cubicBezTo>
                    <a:pt x="-185" y="51445"/>
                    <a:pt x="1800" y="59382"/>
                    <a:pt x="5322" y="66229"/>
                  </a:cubicBezTo>
                  <a:cubicBezTo>
                    <a:pt x="11027" y="58440"/>
                    <a:pt x="20205" y="52636"/>
                    <a:pt x="31317" y="50105"/>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4" name="Google Shape;334;p10"/>
            <p:cNvSpPr/>
            <p:nvPr/>
          </p:nvSpPr>
          <p:spPr>
            <a:xfrm>
              <a:off x="5307797" y="2912070"/>
              <a:ext cx="86833" cy="63797"/>
            </a:xfrm>
            <a:custGeom>
              <a:avLst/>
              <a:gdLst/>
              <a:ahLst/>
              <a:cxnLst/>
              <a:rect l="l" t="t" r="r" b="b"/>
              <a:pathLst>
                <a:path w="86833" h="63797" extrusionOk="0">
                  <a:moveTo>
                    <a:pt x="38009" y="45194"/>
                  </a:moveTo>
                  <a:cubicBezTo>
                    <a:pt x="36322" y="42416"/>
                    <a:pt x="35033" y="38943"/>
                    <a:pt x="35082" y="34479"/>
                  </a:cubicBezTo>
                  <a:cubicBezTo>
                    <a:pt x="35181" y="31452"/>
                    <a:pt x="35975" y="29021"/>
                    <a:pt x="36967" y="26888"/>
                  </a:cubicBezTo>
                  <a:cubicBezTo>
                    <a:pt x="38654" y="23019"/>
                    <a:pt x="41085" y="20638"/>
                    <a:pt x="42176" y="19893"/>
                  </a:cubicBezTo>
                  <a:lnTo>
                    <a:pt x="42325" y="19943"/>
                  </a:lnTo>
                  <a:lnTo>
                    <a:pt x="42325" y="19893"/>
                  </a:lnTo>
                  <a:lnTo>
                    <a:pt x="42424" y="19794"/>
                  </a:lnTo>
                  <a:lnTo>
                    <a:pt x="42424" y="19993"/>
                  </a:lnTo>
                  <a:cubicBezTo>
                    <a:pt x="44260" y="20737"/>
                    <a:pt x="46840" y="22969"/>
                    <a:pt x="48824" y="26293"/>
                  </a:cubicBezTo>
                  <a:cubicBezTo>
                    <a:pt x="50511" y="29121"/>
                    <a:pt x="51850" y="32593"/>
                    <a:pt x="51751" y="36959"/>
                  </a:cubicBezTo>
                  <a:cubicBezTo>
                    <a:pt x="51652" y="40035"/>
                    <a:pt x="50858" y="42515"/>
                    <a:pt x="49767" y="44748"/>
                  </a:cubicBezTo>
                  <a:lnTo>
                    <a:pt x="49667" y="45045"/>
                  </a:lnTo>
                  <a:cubicBezTo>
                    <a:pt x="52148" y="44748"/>
                    <a:pt x="54579" y="44301"/>
                    <a:pt x="57208" y="44252"/>
                  </a:cubicBezTo>
                  <a:lnTo>
                    <a:pt x="58994" y="44252"/>
                  </a:lnTo>
                  <a:cubicBezTo>
                    <a:pt x="67676" y="44252"/>
                    <a:pt x="75911" y="46286"/>
                    <a:pt x="83253" y="49659"/>
                  </a:cubicBezTo>
                  <a:cubicBezTo>
                    <a:pt x="85386" y="45393"/>
                    <a:pt x="86676" y="40729"/>
                    <a:pt x="86825" y="35768"/>
                  </a:cubicBezTo>
                  <a:cubicBezTo>
                    <a:pt x="87023" y="27087"/>
                    <a:pt x="83699" y="18802"/>
                    <a:pt x="77449" y="12402"/>
                  </a:cubicBezTo>
                  <a:lnTo>
                    <a:pt x="73976" y="9624"/>
                  </a:lnTo>
                  <a:cubicBezTo>
                    <a:pt x="67229" y="4266"/>
                    <a:pt x="58349" y="1042"/>
                    <a:pt x="48477" y="347"/>
                  </a:cubicBezTo>
                  <a:lnTo>
                    <a:pt x="44806" y="0"/>
                  </a:lnTo>
                  <a:lnTo>
                    <a:pt x="42921" y="0"/>
                  </a:lnTo>
                  <a:cubicBezTo>
                    <a:pt x="41234" y="99"/>
                    <a:pt x="39696" y="397"/>
                    <a:pt x="38059" y="546"/>
                  </a:cubicBezTo>
                  <a:lnTo>
                    <a:pt x="37712" y="546"/>
                  </a:lnTo>
                  <a:cubicBezTo>
                    <a:pt x="35926" y="794"/>
                    <a:pt x="34140" y="1091"/>
                    <a:pt x="32403" y="1439"/>
                  </a:cubicBezTo>
                  <a:cubicBezTo>
                    <a:pt x="21291" y="3969"/>
                    <a:pt x="12113" y="9773"/>
                    <a:pt x="6408" y="17562"/>
                  </a:cubicBezTo>
                  <a:cubicBezTo>
                    <a:pt x="2588" y="22820"/>
                    <a:pt x="207" y="28972"/>
                    <a:pt x="8" y="35620"/>
                  </a:cubicBezTo>
                  <a:cubicBezTo>
                    <a:pt x="-190" y="44301"/>
                    <a:pt x="3134" y="52586"/>
                    <a:pt x="9285" y="58986"/>
                  </a:cubicBezTo>
                  <a:cubicBezTo>
                    <a:pt x="11071" y="60821"/>
                    <a:pt x="13056" y="62359"/>
                    <a:pt x="15238" y="63798"/>
                  </a:cubicBezTo>
                  <a:cubicBezTo>
                    <a:pt x="21291" y="56455"/>
                    <a:pt x="29724" y="50800"/>
                    <a:pt x="39696" y="47427"/>
                  </a:cubicBezTo>
                  <a:lnTo>
                    <a:pt x="38009" y="45194"/>
                  </a:ln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5" name="Google Shape;335;p10"/>
            <p:cNvSpPr/>
            <p:nvPr/>
          </p:nvSpPr>
          <p:spPr>
            <a:xfrm>
              <a:off x="5313213" y="2956321"/>
              <a:ext cx="104235" cy="88602"/>
            </a:xfrm>
            <a:custGeom>
              <a:avLst/>
              <a:gdLst/>
              <a:ahLst/>
              <a:cxnLst/>
              <a:rect l="l" t="t" r="r" b="b"/>
              <a:pathLst>
                <a:path w="104235" h="88602" extrusionOk="0">
                  <a:moveTo>
                    <a:pt x="50899" y="50304"/>
                  </a:moveTo>
                  <a:lnTo>
                    <a:pt x="50750" y="50552"/>
                  </a:lnTo>
                  <a:lnTo>
                    <a:pt x="50750" y="41275"/>
                  </a:lnTo>
                  <a:lnTo>
                    <a:pt x="50949" y="41870"/>
                  </a:lnTo>
                  <a:close/>
                  <a:moveTo>
                    <a:pt x="50750" y="64046"/>
                  </a:moveTo>
                  <a:lnTo>
                    <a:pt x="50750" y="52040"/>
                  </a:lnTo>
                  <a:lnTo>
                    <a:pt x="50899" y="51991"/>
                  </a:lnTo>
                  <a:close/>
                  <a:moveTo>
                    <a:pt x="104229" y="44648"/>
                  </a:moveTo>
                  <a:cubicBezTo>
                    <a:pt x="104428" y="33734"/>
                    <a:pt x="100112" y="23168"/>
                    <a:pt x="92174" y="15131"/>
                  </a:cubicBezTo>
                  <a:cubicBezTo>
                    <a:pt x="88156" y="11063"/>
                    <a:pt x="83245" y="7888"/>
                    <a:pt x="77837" y="5407"/>
                  </a:cubicBezTo>
                  <a:cubicBezTo>
                    <a:pt x="70495" y="2034"/>
                    <a:pt x="62260" y="0"/>
                    <a:pt x="53578" y="0"/>
                  </a:cubicBezTo>
                  <a:lnTo>
                    <a:pt x="51792" y="0"/>
                  </a:lnTo>
                  <a:cubicBezTo>
                    <a:pt x="49163" y="50"/>
                    <a:pt x="46732" y="496"/>
                    <a:pt x="44252" y="794"/>
                  </a:cubicBezTo>
                  <a:cubicBezTo>
                    <a:pt x="40729" y="1339"/>
                    <a:pt x="37405" y="2133"/>
                    <a:pt x="34280" y="3175"/>
                  </a:cubicBezTo>
                  <a:cubicBezTo>
                    <a:pt x="24309" y="6548"/>
                    <a:pt x="15875" y="12204"/>
                    <a:pt x="9823" y="19546"/>
                  </a:cubicBezTo>
                  <a:cubicBezTo>
                    <a:pt x="3870" y="26789"/>
                    <a:pt x="198" y="35570"/>
                    <a:pt x="0" y="45194"/>
                  </a:cubicBezTo>
                  <a:lnTo>
                    <a:pt x="0" y="45343"/>
                  </a:lnTo>
                  <a:cubicBezTo>
                    <a:pt x="30311" y="62508"/>
                    <a:pt x="50949" y="75902"/>
                    <a:pt x="63401" y="88602"/>
                  </a:cubicBezTo>
                  <a:cubicBezTo>
                    <a:pt x="86568" y="83691"/>
                    <a:pt x="103783" y="65980"/>
                    <a:pt x="104229" y="44648"/>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6" name="Google Shape;336;p10"/>
            <p:cNvSpPr/>
            <p:nvPr/>
          </p:nvSpPr>
          <p:spPr>
            <a:xfrm>
              <a:off x="5007377" y="2936924"/>
              <a:ext cx="381788" cy="182116"/>
            </a:xfrm>
            <a:custGeom>
              <a:avLst/>
              <a:gdLst/>
              <a:ahLst/>
              <a:cxnLst/>
              <a:rect l="l" t="t" r="r" b="b"/>
              <a:pathLst>
                <a:path w="381788" h="182116" extrusionOk="0">
                  <a:moveTo>
                    <a:pt x="251762" y="93762"/>
                  </a:moveTo>
                  <a:cubicBezTo>
                    <a:pt x="268778" y="103039"/>
                    <a:pt x="295319" y="117673"/>
                    <a:pt x="313824" y="129729"/>
                  </a:cubicBezTo>
                  <a:cubicBezTo>
                    <a:pt x="308119" y="130125"/>
                    <a:pt x="301372" y="130373"/>
                    <a:pt x="293831" y="130373"/>
                  </a:cubicBezTo>
                  <a:lnTo>
                    <a:pt x="291053" y="130373"/>
                  </a:lnTo>
                  <a:cubicBezTo>
                    <a:pt x="283512" y="127695"/>
                    <a:pt x="268233" y="122783"/>
                    <a:pt x="251762" y="120352"/>
                  </a:cubicBezTo>
                  <a:cubicBezTo>
                    <a:pt x="254441" y="111274"/>
                    <a:pt x="251961" y="101005"/>
                    <a:pt x="244619" y="94159"/>
                  </a:cubicBezTo>
                  <a:cubicBezTo>
                    <a:pt x="243874" y="93464"/>
                    <a:pt x="237475" y="87610"/>
                    <a:pt x="226412" y="79821"/>
                  </a:cubicBezTo>
                  <a:cubicBezTo>
                    <a:pt x="234449" y="84237"/>
                    <a:pt x="242981" y="88950"/>
                    <a:pt x="251762" y="93762"/>
                  </a:cubicBezTo>
                  <a:close/>
                  <a:moveTo>
                    <a:pt x="225866" y="171847"/>
                  </a:moveTo>
                  <a:lnTo>
                    <a:pt x="227255" y="171500"/>
                  </a:lnTo>
                  <a:cubicBezTo>
                    <a:pt x="227950" y="171252"/>
                    <a:pt x="230083" y="170706"/>
                    <a:pt x="234250" y="170706"/>
                  </a:cubicBezTo>
                  <a:cubicBezTo>
                    <a:pt x="249331" y="170706"/>
                    <a:pt x="270019" y="177502"/>
                    <a:pt x="276666" y="180231"/>
                  </a:cubicBezTo>
                  <a:cubicBezTo>
                    <a:pt x="279444" y="181223"/>
                    <a:pt x="282371" y="181918"/>
                    <a:pt x="285298" y="181967"/>
                  </a:cubicBezTo>
                  <a:cubicBezTo>
                    <a:pt x="285298" y="181967"/>
                    <a:pt x="288573" y="182116"/>
                    <a:pt x="293831" y="182116"/>
                  </a:cubicBezTo>
                  <a:cubicBezTo>
                    <a:pt x="297056" y="182116"/>
                    <a:pt x="299784" y="181967"/>
                    <a:pt x="302711" y="181818"/>
                  </a:cubicBezTo>
                  <a:cubicBezTo>
                    <a:pt x="307424" y="176014"/>
                    <a:pt x="314419" y="172393"/>
                    <a:pt x="322257" y="172194"/>
                  </a:cubicBezTo>
                  <a:lnTo>
                    <a:pt x="355446" y="171500"/>
                  </a:lnTo>
                  <a:cubicBezTo>
                    <a:pt x="353114" y="156716"/>
                    <a:pt x="355843" y="145008"/>
                    <a:pt x="363731" y="136575"/>
                  </a:cubicBezTo>
                  <a:cubicBezTo>
                    <a:pt x="368096" y="131812"/>
                    <a:pt x="373553" y="128687"/>
                    <a:pt x="381789" y="126653"/>
                  </a:cubicBezTo>
                  <a:cubicBezTo>
                    <a:pt x="379506" y="120352"/>
                    <a:pt x="375339" y="114300"/>
                    <a:pt x="369237" y="108000"/>
                  </a:cubicBezTo>
                  <a:cubicBezTo>
                    <a:pt x="356785" y="95300"/>
                    <a:pt x="336148" y="81905"/>
                    <a:pt x="305837" y="64740"/>
                  </a:cubicBezTo>
                  <a:cubicBezTo>
                    <a:pt x="296857" y="59581"/>
                    <a:pt x="287283" y="54223"/>
                    <a:pt x="276617" y="48369"/>
                  </a:cubicBezTo>
                  <a:cubicBezTo>
                    <a:pt x="265802" y="42515"/>
                    <a:pt x="255235" y="36711"/>
                    <a:pt x="245908" y="31403"/>
                  </a:cubicBezTo>
                  <a:cubicBezTo>
                    <a:pt x="192975" y="992"/>
                    <a:pt x="180275" y="50"/>
                    <a:pt x="112608" y="0"/>
                  </a:cubicBezTo>
                  <a:cubicBezTo>
                    <a:pt x="34920" y="0"/>
                    <a:pt x="5005" y="56009"/>
                    <a:pt x="640" y="75555"/>
                  </a:cubicBezTo>
                  <a:cubicBezTo>
                    <a:pt x="-1047" y="83046"/>
                    <a:pt x="640" y="90785"/>
                    <a:pt x="5253" y="96887"/>
                  </a:cubicBezTo>
                  <a:cubicBezTo>
                    <a:pt x="9867" y="102890"/>
                    <a:pt x="16912" y="106660"/>
                    <a:pt x="24551" y="107057"/>
                  </a:cubicBezTo>
                  <a:lnTo>
                    <a:pt x="56202" y="108645"/>
                  </a:lnTo>
                  <a:cubicBezTo>
                    <a:pt x="64685" y="108893"/>
                    <a:pt x="73020" y="105122"/>
                    <a:pt x="78229" y="98276"/>
                  </a:cubicBezTo>
                  <a:cubicBezTo>
                    <a:pt x="83636" y="90835"/>
                    <a:pt x="90284" y="87263"/>
                    <a:pt x="98321" y="87263"/>
                  </a:cubicBezTo>
                  <a:cubicBezTo>
                    <a:pt x="100751" y="87263"/>
                    <a:pt x="102289" y="87561"/>
                    <a:pt x="102091" y="87561"/>
                  </a:cubicBezTo>
                  <a:cubicBezTo>
                    <a:pt x="103778" y="88007"/>
                    <a:pt x="105613" y="88354"/>
                    <a:pt x="107349" y="88503"/>
                  </a:cubicBezTo>
                  <a:cubicBezTo>
                    <a:pt x="144011" y="91232"/>
                    <a:pt x="174322" y="107206"/>
                    <a:pt x="192082" y="119013"/>
                  </a:cubicBezTo>
                  <a:cubicBezTo>
                    <a:pt x="181367" y="138857"/>
                    <a:pt x="183401" y="149771"/>
                    <a:pt x="187369" y="157857"/>
                  </a:cubicBezTo>
                  <a:cubicBezTo>
                    <a:pt x="191189" y="165546"/>
                    <a:pt x="197986" y="170805"/>
                    <a:pt x="206370" y="172789"/>
                  </a:cubicBezTo>
                  <a:cubicBezTo>
                    <a:pt x="212422" y="171400"/>
                    <a:pt x="218971" y="171053"/>
                    <a:pt x="225866" y="171847"/>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7" name="Google Shape;337;p10"/>
            <p:cNvSpPr/>
            <p:nvPr/>
          </p:nvSpPr>
          <p:spPr>
            <a:xfrm>
              <a:off x="5174801" y="3108353"/>
              <a:ext cx="132657" cy="93435"/>
            </a:xfrm>
            <a:custGeom>
              <a:avLst/>
              <a:gdLst/>
              <a:ahLst/>
              <a:cxnLst/>
              <a:rect l="l" t="t" r="r" b="b"/>
              <a:pathLst>
                <a:path w="132657" h="93435" extrusionOk="0">
                  <a:moveTo>
                    <a:pt x="124373" y="36931"/>
                  </a:moveTo>
                  <a:cubicBezTo>
                    <a:pt x="118668" y="28299"/>
                    <a:pt x="108944" y="20163"/>
                    <a:pt x="90837" y="10390"/>
                  </a:cubicBezTo>
                  <a:cubicBezTo>
                    <a:pt x="79228" y="4734"/>
                    <a:pt x="68364" y="1510"/>
                    <a:pt x="58442" y="418"/>
                  </a:cubicBezTo>
                  <a:cubicBezTo>
                    <a:pt x="51546" y="-375"/>
                    <a:pt x="44998" y="-28"/>
                    <a:pt x="38945" y="1361"/>
                  </a:cubicBezTo>
                  <a:cubicBezTo>
                    <a:pt x="30165" y="3395"/>
                    <a:pt x="22425" y="7661"/>
                    <a:pt x="16026" y="14111"/>
                  </a:cubicBezTo>
                  <a:cubicBezTo>
                    <a:pt x="697" y="29539"/>
                    <a:pt x="-48" y="50722"/>
                    <a:pt x="2" y="54840"/>
                  </a:cubicBezTo>
                  <a:cubicBezTo>
                    <a:pt x="2" y="63273"/>
                    <a:pt x="4120" y="71211"/>
                    <a:pt x="11065" y="75973"/>
                  </a:cubicBezTo>
                  <a:lnTo>
                    <a:pt x="29371" y="88872"/>
                  </a:lnTo>
                  <a:cubicBezTo>
                    <a:pt x="33687" y="91799"/>
                    <a:pt x="38846" y="93436"/>
                    <a:pt x="44105" y="93436"/>
                  </a:cubicBezTo>
                  <a:lnTo>
                    <a:pt x="45891" y="93386"/>
                  </a:lnTo>
                  <a:lnTo>
                    <a:pt x="108696" y="89070"/>
                  </a:lnTo>
                  <a:cubicBezTo>
                    <a:pt x="116534" y="88525"/>
                    <a:pt x="123629" y="84457"/>
                    <a:pt x="128143" y="78057"/>
                  </a:cubicBezTo>
                  <a:cubicBezTo>
                    <a:pt x="131070" y="73989"/>
                    <a:pt x="132459" y="69177"/>
                    <a:pt x="132657" y="64266"/>
                  </a:cubicBezTo>
                  <a:cubicBezTo>
                    <a:pt x="124819" y="57816"/>
                    <a:pt x="121347" y="47101"/>
                    <a:pt x="124373" y="36931"/>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8" name="Google Shape;338;p10"/>
            <p:cNvSpPr/>
            <p:nvPr/>
          </p:nvSpPr>
          <p:spPr>
            <a:xfrm>
              <a:off x="5298088" y="3060650"/>
              <a:ext cx="256722" cy="135731"/>
            </a:xfrm>
            <a:custGeom>
              <a:avLst/>
              <a:gdLst/>
              <a:ahLst/>
              <a:cxnLst/>
              <a:rect l="l" t="t" r="r" b="b"/>
              <a:pathLst>
                <a:path w="256722" h="135731" extrusionOk="0">
                  <a:moveTo>
                    <a:pt x="179134" y="73918"/>
                  </a:moveTo>
                  <a:cubicBezTo>
                    <a:pt x="160381" y="75952"/>
                    <a:pt x="146441" y="77440"/>
                    <a:pt x="136321" y="82798"/>
                  </a:cubicBezTo>
                  <a:cubicBezTo>
                    <a:pt x="134039" y="81806"/>
                    <a:pt x="131360" y="80268"/>
                    <a:pt x="129375" y="78829"/>
                  </a:cubicBezTo>
                  <a:cubicBezTo>
                    <a:pt x="128582" y="77093"/>
                    <a:pt x="127689" y="75406"/>
                    <a:pt x="126647" y="73918"/>
                  </a:cubicBezTo>
                  <a:cubicBezTo>
                    <a:pt x="126845" y="69602"/>
                    <a:pt x="125903" y="65236"/>
                    <a:pt x="123869" y="61218"/>
                  </a:cubicBezTo>
                  <a:cubicBezTo>
                    <a:pt x="122529" y="58489"/>
                    <a:pt x="121041" y="55215"/>
                    <a:pt x="119751" y="51842"/>
                  </a:cubicBezTo>
                  <a:cubicBezTo>
                    <a:pt x="122331" y="51792"/>
                    <a:pt x="125208" y="51693"/>
                    <a:pt x="128532" y="51693"/>
                  </a:cubicBezTo>
                  <a:cubicBezTo>
                    <a:pt x="148673" y="51693"/>
                    <a:pt x="172039" y="53181"/>
                    <a:pt x="181167" y="53777"/>
                  </a:cubicBezTo>
                  <a:cubicBezTo>
                    <a:pt x="191536" y="58241"/>
                    <a:pt x="202251" y="64443"/>
                    <a:pt x="209445" y="69800"/>
                  </a:cubicBezTo>
                  <a:cubicBezTo>
                    <a:pt x="199573" y="71785"/>
                    <a:pt x="186773" y="73124"/>
                    <a:pt x="179134" y="73918"/>
                  </a:cubicBezTo>
                  <a:close/>
                  <a:moveTo>
                    <a:pt x="256723" y="44152"/>
                  </a:moveTo>
                  <a:cubicBezTo>
                    <a:pt x="239359" y="22523"/>
                    <a:pt x="208601" y="8930"/>
                    <a:pt x="196596" y="4217"/>
                  </a:cubicBezTo>
                  <a:cubicBezTo>
                    <a:pt x="194264" y="3274"/>
                    <a:pt x="191685" y="2729"/>
                    <a:pt x="189105" y="2530"/>
                  </a:cubicBezTo>
                  <a:cubicBezTo>
                    <a:pt x="187865" y="2431"/>
                    <a:pt x="156115" y="0"/>
                    <a:pt x="128532" y="0"/>
                  </a:cubicBezTo>
                  <a:cubicBezTo>
                    <a:pt x="111566" y="0"/>
                    <a:pt x="99758" y="843"/>
                    <a:pt x="91077" y="2927"/>
                  </a:cubicBezTo>
                  <a:cubicBezTo>
                    <a:pt x="82842" y="4961"/>
                    <a:pt x="77385" y="8086"/>
                    <a:pt x="73019" y="12849"/>
                  </a:cubicBezTo>
                  <a:cubicBezTo>
                    <a:pt x="65131" y="21282"/>
                    <a:pt x="62403" y="32990"/>
                    <a:pt x="64734" y="47774"/>
                  </a:cubicBezTo>
                  <a:lnTo>
                    <a:pt x="31546" y="48468"/>
                  </a:lnTo>
                  <a:cubicBezTo>
                    <a:pt x="23707" y="48667"/>
                    <a:pt x="16712" y="52288"/>
                    <a:pt x="12000" y="58093"/>
                  </a:cubicBezTo>
                  <a:cubicBezTo>
                    <a:pt x="10214" y="60375"/>
                    <a:pt x="8626" y="62954"/>
                    <a:pt x="7634" y="65782"/>
                  </a:cubicBezTo>
                  <a:lnTo>
                    <a:pt x="1383" y="83641"/>
                  </a:lnTo>
                  <a:lnTo>
                    <a:pt x="1085" y="84634"/>
                  </a:lnTo>
                  <a:cubicBezTo>
                    <a:pt x="-1941" y="94804"/>
                    <a:pt x="1532" y="105519"/>
                    <a:pt x="9370" y="111968"/>
                  </a:cubicBezTo>
                  <a:cubicBezTo>
                    <a:pt x="11255" y="113506"/>
                    <a:pt x="13289" y="114945"/>
                    <a:pt x="15671" y="115937"/>
                  </a:cubicBezTo>
                  <a:lnTo>
                    <a:pt x="40426" y="126405"/>
                  </a:lnTo>
                  <a:cubicBezTo>
                    <a:pt x="43601" y="127595"/>
                    <a:pt x="60170" y="133449"/>
                    <a:pt x="74557" y="133449"/>
                  </a:cubicBezTo>
                  <a:cubicBezTo>
                    <a:pt x="86959" y="133449"/>
                    <a:pt x="96137" y="129133"/>
                    <a:pt x="102189" y="122833"/>
                  </a:cubicBezTo>
                  <a:cubicBezTo>
                    <a:pt x="112756" y="129877"/>
                    <a:pt x="126349" y="135682"/>
                    <a:pt x="138950" y="135731"/>
                  </a:cubicBezTo>
                  <a:cubicBezTo>
                    <a:pt x="147384" y="135731"/>
                    <a:pt x="155123" y="133201"/>
                    <a:pt x="161373" y="128488"/>
                  </a:cubicBezTo>
                  <a:cubicBezTo>
                    <a:pt x="166285" y="127347"/>
                    <a:pt x="177149" y="126206"/>
                    <a:pt x="184591" y="125363"/>
                  </a:cubicBezTo>
                  <a:cubicBezTo>
                    <a:pt x="206518" y="123031"/>
                    <a:pt x="233357" y="120104"/>
                    <a:pt x="250869" y="108992"/>
                  </a:cubicBezTo>
                  <a:cubicBezTo>
                    <a:pt x="242882" y="100608"/>
                    <a:pt x="238417" y="89942"/>
                    <a:pt x="238466" y="78929"/>
                  </a:cubicBezTo>
                  <a:cubicBezTo>
                    <a:pt x="238566" y="65187"/>
                    <a:pt x="245560" y="52933"/>
                    <a:pt x="256723" y="44152"/>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9" name="Google Shape;339;p10"/>
            <p:cNvSpPr/>
            <p:nvPr/>
          </p:nvSpPr>
          <p:spPr>
            <a:xfrm>
              <a:off x="5536554" y="3091259"/>
              <a:ext cx="134243" cy="111621"/>
            </a:xfrm>
            <a:custGeom>
              <a:avLst/>
              <a:gdLst/>
              <a:ahLst/>
              <a:cxnLst/>
              <a:rect l="l" t="t" r="r" b="b"/>
              <a:pathLst>
                <a:path w="134243" h="111621" extrusionOk="0">
                  <a:moveTo>
                    <a:pt x="94506" y="85675"/>
                  </a:moveTo>
                  <a:lnTo>
                    <a:pt x="94506" y="67568"/>
                  </a:lnTo>
                  <a:lnTo>
                    <a:pt x="94556" y="67568"/>
                  </a:lnTo>
                  <a:close/>
                  <a:moveTo>
                    <a:pt x="134243" y="80367"/>
                  </a:moveTo>
                  <a:lnTo>
                    <a:pt x="132557" y="77788"/>
                  </a:lnTo>
                  <a:cubicBezTo>
                    <a:pt x="129779" y="71586"/>
                    <a:pt x="128439" y="64939"/>
                    <a:pt x="128638" y="58390"/>
                  </a:cubicBezTo>
                  <a:cubicBezTo>
                    <a:pt x="126802" y="53975"/>
                    <a:pt x="125859" y="49113"/>
                    <a:pt x="125959" y="44103"/>
                  </a:cubicBezTo>
                  <a:cubicBezTo>
                    <a:pt x="125959" y="38546"/>
                    <a:pt x="127348" y="33288"/>
                    <a:pt x="129630" y="28525"/>
                  </a:cubicBezTo>
                  <a:cubicBezTo>
                    <a:pt x="122089" y="21779"/>
                    <a:pt x="112614" y="17413"/>
                    <a:pt x="102097" y="15974"/>
                  </a:cubicBezTo>
                  <a:cubicBezTo>
                    <a:pt x="91480" y="6003"/>
                    <a:pt x="75655" y="0"/>
                    <a:pt x="57795" y="0"/>
                  </a:cubicBezTo>
                  <a:lnTo>
                    <a:pt x="57746" y="0"/>
                  </a:lnTo>
                  <a:cubicBezTo>
                    <a:pt x="42317" y="298"/>
                    <a:pt x="28526" y="5407"/>
                    <a:pt x="18257" y="13543"/>
                  </a:cubicBezTo>
                  <a:cubicBezTo>
                    <a:pt x="7095" y="22324"/>
                    <a:pt x="100" y="34578"/>
                    <a:pt x="0" y="48320"/>
                  </a:cubicBezTo>
                  <a:cubicBezTo>
                    <a:pt x="-49" y="59333"/>
                    <a:pt x="4416" y="69999"/>
                    <a:pt x="12403" y="78383"/>
                  </a:cubicBezTo>
                  <a:lnTo>
                    <a:pt x="12948" y="79028"/>
                  </a:lnTo>
                  <a:cubicBezTo>
                    <a:pt x="23515" y="89694"/>
                    <a:pt x="39341" y="95845"/>
                    <a:pt x="57647" y="96044"/>
                  </a:cubicBezTo>
                  <a:cubicBezTo>
                    <a:pt x="66874" y="105668"/>
                    <a:pt x="80070" y="111621"/>
                    <a:pt x="94506" y="111621"/>
                  </a:cubicBezTo>
                  <a:lnTo>
                    <a:pt x="95151" y="111621"/>
                  </a:lnTo>
                  <a:cubicBezTo>
                    <a:pt x="109637" y="111522"/>
                    <a:pt x="122585" y="105470"/>
                    <a:pt x="131813" y="96044"/>
                  </a:cubicBezTo>
                  <a:cubicBezTo>
                    <a:pt x="131664" y="94357"/>
                    <a:pt x="131515" y="92670"/>
                    <a:pt x="131664" y="90984"/>
                  </a:cubicBezTo>
                  <a:cubicBezTo>
                    <a:pt x="131961" y="87164"/>
                    <a:pt x="132904" y="83641"/>
                    <a:pt x="134243" y="80367"/>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0" name="Google Shape;340;p10"/>
            <p:cNvSpPr/>
            <p:nvPr/>
          </p:nvSpPr>
          <p:spPr>
            <a:xfrm>
              <a:off x="5662506" y="3099097"/>
              <a:ext cx="78786" cy="72528"/>
            </a:xfrm>
            <a:custGeom>
              <a:avLst/>
              <a:gdLst/>
              <a:ahLst/>
              <a:cxnLst/>
              <a:rect l="l" t="t" r="r" b="b"/>
              <a:pathLst>
                <a:path w="78786" h="72528" extrusionOk="0">
                  <a:moveTo>
                    <a:pt x="36371" y="43954"/>
                  </a:moveTo>
                  <a:cubicBezTo>
                    <a:pt x="38405" y="42763"/>
                    <a:pt x="40687" y="42218"/>
                    <a:pt x="42969" y="42218"/>
                  </a:cubicBezTo>
                  <a:cubicBezTo>
                    <a:pt x="45400" y="42218"/>
                    <a:pt x="47682" y="42813"/>
                    <a:pt x="49616" y="44053"/>
                  </a:cubicBezTo>
                  <a:cubicBezTo>
                    <a:pt x="46789" y="48568"/>
                    <a:pt x="41530" y="51693"/>
                    <a:pt x="35577" y="51693"/>
                  </a:cubicBezTo>
                  <a:cubicBezTo>
                    <a:pt x="33890" y="51693"/>
                    <a:pt x="32303" y="51495"/>
                    <a:pt x="30864" y="51098"/>
                  </a:cubicBezTo>
                  <a:cubicBezTo>
                    <a:pt x="31459" y="48121"/>
                    <a:pt x="33692" y="45492"/>
                    <a:pt x="36371" y="43954"/>
                  </a:cubicBezTo>
                  <a:close/>
                  <a:moveTo>
                    <a:pt x="2686" y="50552"/>
                  </a:moveTo>
                  <a:cubicBezTo>
                    <a:pt x="2488" y="57100"/>
                    <a:pt x="3827" y="63748"/>
                    <a:pt x="6605" y="69949"/>
                  </a:cubicBezTo>
                  <a:lnTo>
                    <a:pt x="8292" y="72529"/>
                  </a:lnTo>
                  <a:cubicBezTo>
                    <a:pt x="13104" y="60474"/>
                    <a:pt x="24316" y="52388"/>
                    <a:pt x="37958" y="52388"/>
                  </a:cubicBezTo>
                  <a:cubicBezTo>
                    <a:pt x="41679" y="52388"/>
                    <a:pt x="45449" y="53181"/>
                    <a:pt x="49220" y="54322"/>
                  </a:cubicBezTo>
                  <a:cubicBezTo>
                    <a:pt x="52742" y="48419"/>
                    <a:pt x="57554" y="43309"/>
                    <a:pt x="63854" y="39737"/>
                  </a:cubicBezTo>
                  <a:cubicBezTo>
                    <a:pt x="68369" y="37009"/>
                    <a:pt x="73528" y="35669"/>
                    <a:pt x="78787" y="35123"/>
                  </a:cubicBezTo>
                  <a:lnTo>
                    <a:pt x="78340" y="33883"/>
                  </a:lnTo>
                  <a:cubicBezTo>
                    <a:pt x="75463" y="27781"/>
                    <a:pt x="71395" y="22671"/>
                    <a:pt x="66384" y="18802"/>
                  </a:cubicBezTo>
                  <a:cubicBezTo>
                    <a:pt x="60332" y="7590"/>
                    <a:pt x="48773" y="0"/>
                    <a:pt x="35279" y="0"/>
                  </a:cubicBezTo>
                  <a:cubicBezTo>
                    <a:pt x="21339" y="149"/>
                    <a:pt x="9433" y="8632"/>
                    <a:pt x="3678" y="20687"/>
                  </a:cubicBezTo>
                  <a:cubicBezTo>
                    <a:pt x="1396" y="25450"/>
                    <a:pt x="7" y="30708"/>
                    <a:pt x="7" y="36264"/>
                  </a:cubicBezTo>
                  <a:cubicBezTo>
                    <a:pt x="-92" y="41275"/>
                    <a:pt x="850" y="46137"/>
                    <a:pt x="2686" y="50552"/>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1" name="Google Shape;341;p10"/>
            <p:cNvSpPr/>
            <p:nvPr/>
          </p:nvSpPr>
          <p:spPr>
            <a:xfrm>
              <a:off x="5711725" y="3133774"/>
              <a:ext cx="58191" cy="36512"/>
            </a:xfrm>
            <a:custGeom>
              <a:avLst/>
              <a:gdLst/>
              <a:ahLst/>
              <a:cxnLst/>
              <a:rect l="l" t="t" r="r" b="b"/>
              <a:pathLst>
                <a:path w="58191" h="36512" extrusionOk="0">
                  <a:moveTo>
                    <a:pt x="0" y="19645"/>
                  </a:moveTo>
                  <a:cubicBezTo>
                    <a:pt x="5854" y="21530"/>
                    <a:pt x="11708" y="24557"/>
                    <a:pt x="17264" y="29220"/>
                  </a:cubicBezTo>
                  <a:cubicBezTo>
                    <a:pt x="19794" y="31155"/>
                    <a:pt x="22374" y="33734"/>
                    <a:pt x="24805" y="36513"/>
                  </a:cubicBezTo>
                  <a:lnTo>
                    <a:pt x="27930" y="33784"/>
                  </a:lnTo>
                  <a:cubicBezTo>
                    <a:pt x="29964" y="32643"/>
                    <a:pt x="32196" y="32097"/>
                    <a:pt x="34528" y="32097"/>
                  </a:cubicBezTo>
                  <a:lnTo>
                    <a:pt x="36513" y="32593"/>
                  </a:lnTo>
                  <a:cubicBezTo>
                    <a:pt x="39737" y="23564"/>
                    <a:pt x="45889" y="15677"/>
                    <a:pt x="54620" y="10815"/>
                  </a:cubicBezTo>
                  <a:lnTo>
                    <a:pt x="58192" y="9376"/>
                  </a:lnTo>
                  <a:cubicBezTo>
                    <a:pt x="51197" y="3621"/>
                    <a:pt x="42714" y="0"/>
                    <a:pt x="33536" y="0"/>
                  </a:cubicBezTo>
                  <a:lnTo>
                    <a:pt x="29567" y="446"/>
                  </a:lnTo>
                  <a:cubicBezTo>
                    <a:pt x="24309" y="992"/>
                    <a:pt x="19149" y="2332"/>
                    <a:pt x="14635" y="5060"/>
                  </a:cubicBezTo>
                  <a:cubicBezTo>
                    <a:pt x="8334" y="8632"/>
                    <a:pt x="3522" y="13742"/>
                    <a:pt x="0" y="19645"/>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2" name="Google Shape;342;p10"/>
            <p:cNvSpPr/>
            <p:nvPr/>
          </p:nvSpPr>
          <p:spPr>
            <a:xfrm>
              <a:off x="5726360" y="3207097"/>
              <a:ext cx="120719" cy="119112"/>
            </a:xfrm>
            <a:custGeom>
              <a:avLst/>
              <a:gdLst/>
              <a:ahLst/>
              <a:cxnLst/>
              <a:rect l="l" t="t" r="r" b="b"/>
              <a:pathLst>
                <a:path w="120719" h="119112" extrusionOk="0">
                  <a:moveTo>
                    <a:pt x="73174" y="72827"/>
                  </a:moveTo>
                  <a:cubicBezTo>
                    <a:pt x="80615" y="73273"/>
                    <a:pt x="86717" y="75456"/>
                    <a:pt x="91629" y="80268"/>
                  </a:cubicBezTo>
                  <a:cubicBezTo>
                    <a:pt x="96540" y="85080"/>
                    <a:pt x="99318" y="91728"/>
                    <a:pt x="99368" y="98574"/>
                  </a:cubicBezTo>
                  <a:lnTo>
                    <a:pt x="99467" y="119112"/>
                  </a:lnTo>
                  <a:lnTo>
                    <a:pt x="100608" y="118418"/>
                  </a:lnTo>
                  <a:lnTo>
                    <a:pt x="101749" y="117177"/>
                  </a:lnTo>
                  <a:lnTo>
                    <a:pt x="102691" y="116632"/>
                  </a:lnTo>
                  <a:lnTo>
                    <a:pt x="105420" y="114399"/>
                  </a:lnTo>
                  <a:cubicBezTo>
                    <a:pt x="121593" y="98822"/>
                    <a:pt x="123279" y="71041"/>
                    <a:pt x="118120" y="51941"/>
                  </a:cubicBezTo>
                  <a:cubicBezTo>
                    <a:pt x="114796" y="39737"/>
                    <a:pt x="108545" y="30113"/>
                    <a:pt x="100459" y="24160"/>
                  </a:cubicBezTo>
                  <a:cubicBezTo>
                    <a:pt x="98028" y="20092"/>
                    <a:pt x="95002" y="16520"/>
                    <a:pt x="91579" y="13543"/>
                  </a:cubicBezTo>
                  <a:cubicBezTo>
                    <a:pt x="90984" y="10021"/>
                    <a:pt x="89793" y="6697"/>
                    <a:pt x="88404" y="3423"/>
                  </a:cubicBezTo>
                  <a:cubicBezTo>
                    <a:pt x="85576" y="6548"/>
                    <a:pt x="82401" y="9277"/>
                    <a:pt x="78631" y="11460"/>
                  </a:cubicBezTo>
                  <a:cubicBezTo>
                    <a:pt x="72827" y="14734"/>
                    <a:pt x="66328" y="16421"/>
                    <a:pt x="59779" y="16421"/>
                  </a:cubicBezTo>
                  <a:cubicBezTo>
                    <a:pt x="47278" y="16421"/>
                    <a:pt x="35719" y="10021"/>
                    <a:pt x="28178" y="0"/>
                  </a:cubicBezTo>
                  <a:cubicBezTo>
                    <a:pt x="28377" y="2431"/>
                    <a:pt x="28476" y="4911"/>
                    <a:pt x="28277" y="7392"/>
                  </a:cubicBezTo>
                  <a:cubicBezTo>
                    <a:pt x="27186" y="23763"/>
                    <a:pt x="15478" y="35967"/>
                    <a:pt x="0" y="37802"/>
                  </a:cubicBezTo>
                  <a:cubicBezTo>
                    <a:pt x="6697" y="46633"/>
                    <a:pt x="16570" y="52487"/>
                    <a:pt x="27236" y="53677"/>
                  </a:cubicBezTo>
                  <a:cubicBezTo>
                    <a:pt x="27930" y="57200"/>
                    <a:pt x="29021" y="60573"/>
                    <a:pt x="30559" y="63897"/>
                  </a:cubicBezTo>
                  <a:cubicBezTo>
                    <a:pt x="32841" y="68709"/>
                    <a:pt x="36016" y="72876"/>
                    <a:pt x="39737" y="76398"/>
                  </a:cubicBezTo>
                  <a:cubicBezTo>
                    <a:pt x="43507" y="74265"/>
                    <a:pt x="47724" y="73025"/>
                    <a:pt x="52288" y="72926"/>
                  </a:cubicBezTo>
                  <a:lnTo>
                    <a:pt x="73174" y="72827"/>
                  </a:ln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3" name="Google Shape;343;p10"/>
            <p:cNvSpPr/>
            <p:nvPr/>
          </p:nvSpPr>
          <p:spPr>
            <a:xfrm>
              <a:off x="5744071" y="3179167"/>
              <a:ext cx="1736" cy="3373"/>
            </a:xfrm>
            <a:custGeom>
              <a:avLst/>
              <a:gdLst/>
              <a:ahLst/>
              <a:cxnLst/>
              <a:rect l="l" t="t" r="r" b="b"/>
              <a:pathLst>
                <a:path w="1736" h="3373" extrusionOk="0">
                  <a:moveTo>
                    <a:pt x="0" y="645"/>
                  </a:moveTo>
                  <a:lnTo>
                    <a:pt x="1588" y="3373"/>
                  </a:lnTo>
                  <a:lnTo>
                    <a:pt x="1736"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4" name="Google Shape;344;p10"/>
            <p:cNvSpPr/>
            <p:nvPr/>
          </p:nvSpPr>
          <p:spPr>
            <a:xfrm>
              <a:off x="5745658" y="3139628"/>
              <a:ext cx="79880" cy="83889"/>
            </a:xfrm>
            <a:custGeom>
              <a:avLst/>
              <a:gdLst/>
              <a:ahLst/>
              <a:cxnLst/>
              <a:rect l="l" t="t" r="r" b="b"/>
              <a:pathLst>
                <a:path w="79880" h="83889" extrusionOk="0">
                  <a:moveTo>
                    <a:pt x="33883" y="33883"/>
                  </a:moveTo>
                  <a:cubicBezTo>
                    <a:pt x="35818" y="32792"/>
                    <a:pt x="38150" y="32196"/>
                    <a:pt x="40481" y="32196"/>
                  </a:cubicBezTo>
                  <a:cubicBezTo>
                    <a:pt x="45045" y="32196"/>
                    <a:pt x="49312" y="34627"/>
                    <a:pt x="50899" y="38199"/>
                  </a:cubicBezTo>
                  <a:cubicBezTo>
                    <a:pt x="53132" y="42912"/>
                    <a:pt x="49957" y="47873"/>
                    <a:pt x="46137" y="49957"/>
                  </a:cubicBezTo>
                  <a:cubicBezTo>
                    <a:pt x="40233" y="53380"/>
                    <a:pt x="31552" y="51246"/>
                    <a:pt x="28922" y="45641"/>
                  </a:cubicBezTo>
                  <a:cubicBezTo>
                    <a:pt x="26839" y="41027"/>
                    <a:pt x="29914" y="36116"/>
                    <a:pt x="33883" y="33883"/>
                  </a:cubicBezTo>
                  <a:close/>
                  <a:moveTo>
                    <a:pt x="2580" y="26739"/>
                  </a:moveTo>
                  <a:cubicBezTo>
                    <a:pt x="1091" y="30857"/>
                    <a:pt x="298" y="35173"/>
                    <a:pt x="149" y="39539"/>
                  </a:cubicBezTo>
                  <a:lnTo>
                    <a:pt x="0" y="42912"/>
                  </a:lnTo>
                  <a:cubicBezTo>
                    <a:pt x="4614" y="50354"/>
                    <a:pt x="8037" y="58837"/>
                    <a:pt x="8880" y="67469"/>
                  </a:cubicBezTo>
                  <a:cubicBezTo>
                    <a:pt x="16421" y="77490"/>
                    <a:pt x="27980" y="83889"/>
                    <a:pt x="40481" y="83889"/>
                  </a:cubicBezTo>
                  <a:cubicBezTo>
                    <a:pt x="47030" y="83889"/>
                    <a:pt x="53529" y="82203"/>
                    <a:pt x="59333" y="78929"/>
                  </a:cubicBezTo>
                  <a:cubicBezTo>
                    <a:pt x="63103" y="76746"/>
                    <a:pt x="66278" y="74017"/>
                    <a:pt x="69106" y="70892"/>
                  </a:cubicBezTo>
                  <a:cubicBezTo>
                    <a:pt x="80070" y="58738"/>
                    <a:pt x="83294" y="40134"/>
                    <a:pt x="75853" y="23912"/>
                  </a:cubicBezTo>
                  <a:cubicBezTo>
                    <a:pt x="69106" y="9376"/>
                    <a:pt x="54818" y="0"/>
                    <a:pt x="39489" y="0"/>
                  </a:cubicBezTo>
                  <a:cubicBezTo>
                    <a:pt x="34131" y="0"/>
                    <a:pt x="29021" y="1439"/>
                    <a:pt x="24259" y="3522"/>
                  </a:cubicBezTo>
                  <a:lnTo>
                    <a:pt x="20687" y="4961"/>
                  </a:lnTo>
                  <a:cubicBezTo>
                    <a:pt x="11956" y="9823"/>
                    <a:pt x="5804" y="17711"/>
                    <a:pt x="2580" y="26739"/>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5" name="Google Shape;345;p10"/>
            <p:cNvSpPr/>
            <p:nvPr/>
          </p:nvSpPr>
          <p:spPr>
            <a:xfrm>
              <a:off x="5668156" y="3151485"/>
              <a:ext cx="86589" cy="93712"/>
            </a:xfrm>
            <a:custGeom>
              <a:avLst/>
              <a:gdLst/>
              <a:ahLst/>
              <a:cxnLst/>
              <a:rect l="l" t="t" r="r" b="b"/>
              <a:pathLst>
                <a:path w="86589" h="93712" extrusionOk="0">
                  <a:moveTo>
                    <a:pt x="38062" y="50750"/>
                  </a:moveTo>
                  <a:cubicBezTo>
                    <a:pt x="40493" y="47327"/>
                    <a:pt x="44115" y="44351"/>
                    <a:pt x="48480" y="42962"/>
                  </a:cubicBezTo>
                  <a:cubicBezTo>
                    <a:pt x="46050" y="46484"/>
                    <a:pt x="42428" y="49361"/>
                    <a:pt x="38062" y="50750"/>
                  </a:cubicBezTo>
                  <a:close/>
                  <a:moveTo>
                    <a:pt x="86481" y="63004"/>
                  </a:moveTo>
                  <a:cubicBezTo>
                    <a:pt x="86680" y="60523"/>
                    <a:pt x="86580" y="58043"/>
                    <a:pt x="86382" y="55612"/>
                  </a:cubicBezTo>
                  <a:cubicBezTo>
                    <a:pt x="85539" y="46980"/>
                    <a:pt x="82116" y="38497"/>
                    <a:pt x="77502" y="31055"/>
                  </a:cubicBezTo>
                  <a:lnTo>
                    <a:pt x="75914" y="28327"/>
                  </a:lnTo>
                  <a:cubicBezTo>
                    <a:pt x="73533" y="24854"/>
                    <a:pt x="71053" y="21679"/>
                    <a:pt x="68374" y="18802"/>
                  </a:cubicBezTo>
                  <a:cubicBezTo>
                    <a:pt x="65943" y="16024"/>
                    <a:pt x="63363" y="13444"/>
                    <a:pt x="60833" y="11509"/>
                  </a:cubicBezTo>
                  <a:cubicBezTo>
                    <a:pt x="55277" y="6846"/>
                    <a:pt x="49423" y="3820"/>
                    <a:pt x="43569" y="1935"/>
                  </a:cubicBezTo>
                  <a:cubicBezTo>
                    <a:pt x="39799" y="794"/>
                    <a:pt x="36028" y="0"/>
                    <a:pt x="32308" y="0"/>
                  </a:cubicBezTo>
                  <a:cubicBezTo>
                    <a:pt x="18665" y="0"/>
                    <a:pt x="7453" y="8086"/>
                    <a:pt x="2641" y="20141"/>
                  </a:cubicBezTo>
                  <a:cubicBezTo>
                    <a:pt x="1302" y="23416"/>
                    <a:pt x="359" y="26938"/>
                    <a:pt x="62" y="30758"/>
                  </a:cubicBezTo>
                  <a:cubicBezTo>
                    <a:pt x="-87" y="32445"/>
                    <a:pt x="62" y="34131"/>
                    <a:pt x="210" y="35818"/>
                  </a:cubicBezTo>
                  <a:cubicBezTo>
                    <a:pt x="1153" y="54074"/>
                    <a:pt x="13555" y="72330"/>
                    <a:pt x="25809" y="82352"/>
                  </a:cubicBezTo>
                  <a:cubicBezTo>
                    <a:pt x="34887" y="89843"/>
                    <a:pt x="44710" y="93712"/>
                    <a:pt x="54235" y="93712"/>
                  </a:cubicBezTo>
                  <a:lnTo>
                    <a:pt x="58204" y="93414"/>
                  </a:lnTo>
                  <a:cubicBezTo>
                    <a:pt x="73682" y="91579"/>
                    <a:pt x="85390" y="79375"/>
                    <a:pt x="86481" y="63004"/>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6" name="Google Shape;346;p10"/>
            <p:cNvSpPr/>
            <p:nvPr/>
          </p:nvSpPr>
          <p:spPr>
            <a:xfrm>
              <a:off x="5717579" y="3279923"/>
              <a:ext cx="108247" cy="151407"/>
            </a:xfrm>
            <a:custGeom>
              <a:avLst/>
              <a:gdLst/>
              <a:ahLst/>
              <a:cxnLst/>
              <a:rect l="l" t="t" r="r" b="b"/>
              <a:pathLst>
                <a:path w="108247" h="151407" extrusionOk="0">
                  <a:moveTo>
                    <a:pt x="90587" y="101104"/>
                  </a:moveTo>
                  <a:lnTo>
                    <a:pt x="90587" y="89743"/>
                  </a:lnTo>
                  <a:cubicBezTo>
                    <a:pt x="95101" y="88255"/>
                    <a:pt x="98871" y="85378"/>
                    <a:pt x="101848" y="81855"/>
                  </a:cubicBezTo>
                  <a:cubicBezTo>
                    <a:pt x="101352" y="77143"/>
                    <a:pt x="100905" y="72231"/>
                    <a:pt x="100459" y="67072"/>
                  </a:cubicBezTo>
                  <a:cubicBezTo>
                    <a:pt x="99864" y="59382"/>
                    <a:pt x="102840" y="52040"/>
                    <a:pt x="108248" y="46633"/>
                  </a:cubicBezTo>
                  <a:lnTo>
                    <a:pt x="108248" y="46286"/>
                  </a:lnTo>
                  <a:lnTo>
                    <a:pt x="108148" y="25747"/>
                  </a:lnTo>
                  <a:cubicBezTo>
                    <a:pt x="108099" y="18901"/>
                    <a:pt x="105321" y="12254"/>
                    <a:pt x="100409" y="7441"/>
                  </a:cubicBezTo>
                  <a:cubicBezTo>
                    <a:pt x="95498" y="2629"/>
                    <a:pt x="89396" y="446"/>
                    <a:pt x="81955" y="0"/>
                  </a:cubicBezTo>
                  <a:lnTo>
                    <a:pt x="61069" y="99"/>
                  </a:lnTo>
                  <a:cubicBezTo>
                    <a:pt x="56505" y="198"/>
                    <a:pt x="52288" y="1439"/>
                    <a:pt x="48518" y="3572"/>
                  </a:cubicBezTo>
                  <a:cubicBezTo>
                    <a:pt x="40680" y="8037"/>
                    <a:pt x="35371" y="16321"/>
                    <a:pt x="35371" y="26045"/>
                  </a:cubicBezTo>
                  <a:lnTo>
                    <a:pt x="35371" y="37505"/>
                  </a:lnTo>
                  <a:cubicBezTo>
                    <a:pt x="25053" y="40878"/>
                    <a:pt x="17562" y="50602"/>
                    <a:pt x="17661" y="62061"/>
                  </a:cubicBezTo>
                  <a:lnTo>
                    <a:pt x="17661" y="73571"/>
                  </a:lnTo>
                  <a:cubicBezTo>
                    <a:pt x="7441" y="76994"/>
                    <a:pt x="0" y="86717"/>
                    <a:pt x="0" y="98078"/>
                  </a:cubicBezTo>
                  <a:lnTo>
                    <a:pt x="198" y="137468"/>
                  </a:lnTo>
                  <a:lnTo>
                    <a:pt x="21233" y="137468"/>
                  </a:lnTo>
                  <a:lnTo>
                    <a:pt x="198" y="137567"/>
                  </a:lnTo>
                  <a:cubicBezTo>
                    <a:pt x="198" y="142677"/>
                    <a:pt x="1736" y="147439"/>
                    <a:pt x="4366" y="151408"/>
                  </a:cubicBezTo>
                  <a:cubicBezTo>
                    <a:pt x="15280" y="145653"/>
                    <a:pt x="27632" y="144810"/>
                    <a:pt x="37455" y="144810"/>
                  </a:cubicBezTo>
                  <a:cubicBezTo>
                    <a:pt x="42912" y="134441"/>
                    <a:pt x="52933" y="122287"/>
                    <a:pt x="71537" y="122287"/>
                  </a:cubicBezTo>
                  <a:cubicBezTo>
                    <a:pt x="73670" y="122287"/>
                    <a:pt x="75902" y="122734"/>
                    <a:pt x="78135" y="123130"/>
                  </a:cubicBezTo>
                  <a:cubicBezTo>
                    <a:pt x="85527" y="118566"/>
                    <a:pt x="90636" y="110480"/>
                    <a:pt x="90587" y="101104"/>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7" name="Google Shape;347;p10"/>
            <p:cNvSpPr/>
            <p:nvPr/>
          </p:nvSpPr>
          <p:spPr>
            <a:xfrm>
              <a:off x="5817963" y="3318998"/>
              <a:ext cx="81561" cy="84402"/>
            </a:xfrm>
            <a:custGeom>
              <a:avLst/>
              <a:gdLst/>
              <a:ahLst/>
              <a:cxnLst/>
              <a:rect l="l" t="t" r="r" b="b"/>
              <a:pathLst>
                <a:path w="81561" h="84402" extrusionOk="0">
                  <a:moveTo>
                    <a:pt x="9005" y="6516"/>
                  </a:moveTo>
                  <a:lnTo>
                    <a:pt x="7864" y="7558"/>
                  </a:lnTo>
                  <a:cubicBezTo>
                    <a:pt x="2456" y="12965"/>
                    <a:pt x="-520" y="20308"/>
                    <a:pt x="75" y="27997"/>
                  </a:cubicBezTo>
                  <a:cubicBezTo>
                    <a:pt x="522" y="33156"/>
                    <a:pt x="968" y="38068"/>
                    <a:pt x="1464" y="42781"/>
                  </a:cubicBezTo>
                  <a:cubicBezTo>
                    <a:pt x="4093" y="67585"/>
                    <a:pt x="8856" y="84353"/>
                    <a:pt x="30585" y="84403"/>
                  </a:cubicBezTo>
                  <a:cubicBezTo>
                    <a:pt x="33413" y="84403"/>
                    <a:pt x="36191" y="83956"/>
                    <a:pt x="38870" y="83014"/>
                  </a:cubicBezTo>
                  <a:cubicBezTo>
                    <a:pt x="43086" y="83113"/>
                    <a:pt x="47849" y="83808"/>
                    <a:pt x="48196" y="83857"/>
                  </a:cubicBezTo>
                  <a:cubicBezTo>
                    <a:pt x="61839" y="85643"/>
                    <a:pt x="74588" y="76465"/>
                    <a:pt x="77069" y="62922"/>
                  </a:cubicBezTo>
                  <a:lnTo>
                    <a:pt x="81137" y="41094"/>
                  </a:lnTo>
                  <a:cubicBezTo>
                    <a:pt x="83419" y="28642"/>
                    <a:pt x="76325" y="16339"/>
                    <a:pt x="64418" y="12072"/>
                  </a:cubicBezTo>
                  <a:lnTo>
                    <a:pt x="34504" y="1506"/>
                  </a:lnTo>
                  <a:cubicBezTo>
                    <a:pt x="26616" y="-1372"/>
                    <a:pt x="17934" y="-32"/>
                    <a:pt x="11088" y="4730"/>
                  </a:cubicBezTo>
                  <a:lnTo>
                    <a:pt x="10146" y="5276"/>
                  </a:lnTo>
                  <a:lnTo>
                    <a:pt x="9005" y="6516"/>
                  </a:ln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8" name="Google Shape;348;p10"/>
            <p:cNvSpPr/>
            <p:nvPr/>
          </p:nvSpPr>
          <p:spPr>
            <a:xfrm>
              <a:off x="3886691" y="1217517"/>
              <a:ext cx="2807931" cy="4642193"/>
            </a:xfrm>
            <a:custGeom>
              <a:avLst/>
              <a:gdLst/>
              <a:ahLst/>
              <a:cxnLst/>
              <a:rect l="l" t="t" r="r" b="b"/>
              <a:pathLst>
                <a:path w="2807931" h="4642193" extrusionOk="0">
                  <a:moveTo>
                    <a:pt x="248845" y="778715"/>
                  </a:moveTo>
                  <a:cubicBezTo>
                    <a:pt x="252417" y="775490"/>
                    <a:pt x="255641" y="772513"/>
                    <a:pt x="258072" y="770033"/>
                  </a:cubicBezTo>
                  <a:cubicBezTo>
                    <a:pt x="265216" y="763435"/>
                    <a:pt x="309418" y="736348"/>
                    <a:pt x="346327" y="715115"/>
                  </a:cubicBezTo>
                  <a:cubicBezTo>
                    <a:pt x="348014" y="714123"/>
                    <a:pt x="349552" y="713032"/>
                    <a:pt x="350991" y="711692"/>
                  </a:cubicBezTo>
                  <a:lnTo>
                    <a:pt x="404767" y="661785"/>
                  </a:lnTo>
                  <a:cubicBezTo>
                    <a:pt x="408339" y="658511"/>
                    <a:pt x="410919" y="654195"/>
                    <a:pt x="412109" y="649433"/>
                  </a:cubicBezTo>
                  <a:cubicBezTo>
                    <a:pt x="413697" y="643678"/>
                    <a:pt x="413350" y="637675"/>
                    <a:pt x="411415" y="632317"/>
                  </a:cubicBezTo>
                  <a:cubicBezTo>
                    <a:pt x="423371" y="626463"/>
                    <a:pt x="431060" y="623933"/>
                    <a:pt x="431259" y="623884"/>
                  </a:cubicBezTo>
                  <a:cubicBezTo>
                    <a:pt x="434682" y="622743"/>
                    <a:pt x="437906" y="621006"/>
                    <a:pt x="440635" y="618526"/>
                  </a:cubicBezTo>
                  <a:lnTo>
                    <a:pt x="474071" y="588512"/>
                  </a:lnTo>
                  <a:cubicBezTo>
                    <a:pt x="482009" y="581319"/>
                    <a:pt x="484589" y="570058"/>
                    <a:pt x="480967" y="560235"/>
                  </a:cubicBezTo>
                  <a:cubicBezTo>
                    <a:pt x="490591" y="549668"/>
                    <a:pt x="503788" y="539647"/>
                    <a:pt x="508451" y="536472"/>
                  </a:cubicBezTo>
                  <a:cubicBezTo>
                    <a:pt x="525516" y="526054"/>
                    <a:pt x="534148" y="520696"/>
                    <a:pt x="551462" y="510427"/>
                  </a:cubicBezTo>
                  <a:lnTo>
                    <a:pt x="554836" y="507996"/>
                  </a:lnTo>
                  <a:cubicBezTo>
                    <a:pt x="643785" y="433334"/>
                    <a:pt x="787156" y="340515"/>
                    <a:pt x="964609" y="322457"/>
                  </a:cubicBezTo>
                  <a:lnTo>
                    <a:pt x="967040" y="322110"/>
                  </a:lnTo>
                  <a:cubicBezTo>
                    <a:pt x="969272" y="321663"/>
                    <a:pt x="1021561" y="311097"/>
                    <a:pt x="1056486" y="285349"/>
                  </a:cubicBezTo>
                  <a:cubicBezTo>
                    <a:pt x="1083126" y="265853"/>
                    <a:pt x="1144741" y="230481"/>
                    <a:pt x="1168404" y="220559"/>
                  </a:cubicBezTo>
                  <a:cubicBezTo>
                    <a:pt x="1173167" y="222593"/>
                    <a:pt x="1179070" y="223933"/>
                    <a:pt x="1186561" y="223933"/>
                  </a:cubicBezTo>
                  <a:cubicBezTo>
                    <a:pt x="1204272" y="223933"/>
                    <a:pt x="1228581" y="217186"/>
                    <a:pt x="1233442" y="215797"/>
                  </a:cubicBezTo>
                  <a:cubicBezTo>
                    <a:pt x="1251004" y="210588"/>
                    <a:pt x="1261868" y="207463"/>
                    <a:pt x="1276354" y="203395"/>
                  </a:cubicBezTo>
                  <a:cubicBezTo>
                    <a:pt x="1288459" y="209001"/>
                    <a:pt x="1306021" y="209596"/>
                    <a:pt x="1325716" y="208901"/>
                  </a:cubicBezTo>
                  <a:cubicBezTo>
                    <a:pt x="1325914" y="213713"/>
                    <a:pt x="1327452" y="218426"/>
                    <a:pt x="1330280" y="222544"/>
                  </a:cubicBezTo>
                  <a:cubicBezTo>
                    <a:pt x="1336481" y="231672"/>
                    <a:pt x="1347792" y="235740"/>
                    <a:pt x="1358408" y="232813"/>
                  </a:cubicBezTo>
                  <a:cubicBezTo>
                    <a:pt x="1381229" y="226562"/>
                    <a:pt x="1393085" y="223387"/>
                    <a:pt x="1415310" y="217633"/>
                  </a:cubicBezTo>
                  <a:cubicBezTo>
                    <a:pt x="1416749" y="222246"/>
                    <a:pt x="1418634" y="226513"/>
                    <a:pt x="1420866" y="230134"/>
                  </a:cubicBezTo>
                  <a:cubicBezTo>
                    <a:pt x="1428109" y="242040"/>
                    <a:pt x="1439371" y="248936"/>
                    <a:pt x="1451624" y="248936"/>
                  </a:cubicBezTo>
                  <a:cubicBezTo>
                    <a:pt x="1462290" y="248936"/>
                    <a:pt x="1472014" y="243826"/>
                    <a:pt x="1479157" y="234500"/>
                  </a:cubicBezTo>
                  <a:cubicBezTo>
                    <a:pt x="1497215" y="210836"/>
                    <a:pt x="1530950" y="178689"/>
                    <a:pt x="1543402" y="174869"/>
                  </a:cubicBezTo>
                  <a:cubicBezTo>
                    <a:pt x="1554415" y="178888"/>
                    <a:pt x="1568950" y="180922"/>
                    <a:pt x="1587852" y="180922"/>
                  </a:cubicBezTo>
                  <a:cubicBezTo>
                    <a:pt x="1613599" y="180922"/>
                    <a:pt x="1639197" y="177201"/>
                    <a:pt x="1640041" y="177052"/>
                  </a:cubicBezTo>
                  <a:cubicBezTo>
                    <a:pt x="1645547" y="176308"/>
                    <a:pt x="1650012" y="175713"/>
                    <a:pt x="1654179" y="175117"/>
                  </a:cubicBezTo>
                  <a:cubicBezTo>
                    <a:pt x="1662960" y="189752"/>
                    <a:pt x="1677198" y="195507"/>
                    <a:pt x="1690295" y="195507"/>
                  </a:cubicBezTo>
                  <a:cubicBezTo>
                    <a:pt x="1702152" y="195507"/>
                    <a:pt x="1711627" y="190893"/>
                    <a:pt x="1714256" y="189454"/>
                  </a:cubicBezTo>
                  <a:cubicBezTo>
                    <a:pt x="1716141" y="188512"/>
                    <a:pt x="1717878" y="187222"/>
                    <a:pt x="1719515" y="185833"/>
                  </a:cubicBezTo>
                  <a:lnTo>
                    <a:pt x="1754589" y="153686"/>
                  </a:lnTo>
                  <a:lnTo>
                    <a:pt x="1777211" y="148031"/>
                  </a:lnTo>
                  <a:cubicBezTo>
                    <a:pt x="1783164" y="146493"/>
                    <a:pt x="1788422" y="142921"/>
                    <a:pt x="1791895" y="137861"/>
                  </a:cubicBezTo>
                  <a:cubicBezTo>
                    <a:pt x="1807175" y="116380"/>
                    <a:pt x="1810548" y="97727"/>
                    <a:pt x="1808266" y="82993"/>
                  </a:cubicBezTo>
                  <a:cubicBezTo>
                    <a:pt x="1814467" y="80016"/>
                    <a:pt x="1820172" y="77188"/>
                    <a:pt x="1825828" y="74509"/>
                  </a:cubicBezTo>
                  <a:cubicBezTo>
                    <a:pt x="1825530" y="79570"/>
                    <a:pt x="1826671" y="84729"/>
                    <a:pt x="1829300" y="89243"/>
                  </a:cubicBezTo>
                  <a:cubicBezTo>
                    <a:pt x="1832972" y="95643"/>
                    <a:pt x="1839272" y="100158"/>
                    <a:pt x="1846465" y="101646"/>
                  </a:cubicBezTo>
                  <a:cubicBezTo>
                    <a:pt x="1853609" y="103134"/>
                    <a:pt x="1859562" y="104325"/>
                    <a:pt x="1865218" y="105466"/>
                  </a:cubicBezTo>
                  <a:cubicBezTo>
                    <a:pt x="1859066" y="119406"/>
                    <a:pt x="1859513" y="135331"/>
                    <a:pt x="1867103" y="151206"/>
                  </a:cubicBezTo>
                  <a:cubicBezTo>
                    <a:pt x="1838726" y="153488"/>
                    <a:pt x="1805240" y="157903"/>
                    <a:pt x="1791349" y="166088"/>
                  </a:cubicBezTo>
                  <a:cubicBezTo>
                    <a:pt x="1782816" y="171198"/>
                    <a:pt x="1777161" y="179830"/>
                    <a:pt x="1775822" y="189653"/>
                  </a:cubicBezTo>
                  <a:cubicBezTo>
                    <a:pt x="1774681" y="198086"/>
                    <a:pt x="1776913" y="206768"/>
                    <a:pt x="1780882" y="215053"/>
                  </a:cubicBezTo>
                  <a:cubicBezTo>
                    <a:pt x="1769670" y="219567"/>
                    <a:pt x="1759054" y="223883"/>
                    <a:pt x="1744816" y="229737"/>
                  </a:cubicBezTo>
                  <a:cubicBezTo>
                    <a:pt x="1734001" y="230928"/>
                    <a:pt x="1702400" y="234450"/>
                    <a:pt x="1698927" y="234847"/>
                  </a:cubicBezTo>
                  <a:cubicBezTo>
                    <a:pt x="1687269" y="236186"/>
                    <a:pt x="1678041" y="245315"/>
                    <a:pt x="1676355" y="256874"/>
                  </a:cubicBezTo>
                  <a:lnTo>
                    <a:pt x="1674122" y="272451"/>
                  </a:lnTo>
                  <a:cubicBezTo>
                    <a:pt x="1551339" y="311493"/>
                    <a:pt x="1492998" y="424801"/>
                    <a:pt x="1490468" y="429812"/>
                  </a:cubicBezTo>
                  <a:cubicBezTo>
                    <a:pt x="1486996" y="436658"/>
                    <a:pt x="1486797" y="444744"/>
                    <a:pt x="1489873" y="451838"/>
                  </a:cubicBezTo>
                  <a:cubicBezTo>
                    <a:pt x="1492998" y="458883"/>
                    <a:pt x="1499100" y="464290"/>
                    <a:pt x="1506492" y="466324"/>
                  </a:cubicBezTo>
                  <a:lnTo>
                    <a:pt x="1510411" y="467465"/>
                  </a:lnTo>
                  <a:cubicBezTo>
                    <a:pt x="1516116" y="480364"/>
                    <a:pt x="1520383" y="489790"/>
                    <a:pt x="1527527" y="505516"/>
                  </a:cubicBezTo>
                  <a:cubicBezTo>
                    <a:pt x="1532091" y="515586"/>
                    <a:pt x="1542459" y="521788"/>
                    <a:pt x="1553522" y="520597"/>
                  </a:cubicBezTo>
                  <a:lnTo>
                    <a:pt x="1576193" y="518513"/>
                  </a:lnTo>
                  <a:cubicBezTo>
                    <a:pt x="1592763" y="528783"/>
                    <a:pt x="1603330" y="535480"/>
                    <a:pt x="1622330" y="547336"/>
                  </a:cubicBezTo>
                  <a:cubicBezTo>
                    <a:pt x="1626249" y="549817"/>
                    <a:pt x="1630764" y="551206"/>
                    <a:pt x="1635427" y="551355"/>
                  </a:cubicBezTo>
                  <a:cubicBezTo>
                    <a:pt x="1654874" y="551901"/>
                    <a:pt x="1667375" y="553438"/>
                    <a:pt x="1675263" y="554927"/>
                  </a:cubicBezTo>
                  <a:cubicBezTo>
                    <a:pt x="1653187" y="605727"/>
                    <a:pt x="1649367" y="638370"/>
                    <a:pt x="1662811" y="659602"/>
                  </a:cubicBezTo>
                  <a:cubicBezTo>
                    <a:pt x="1671096" y="672799"/>
                    <a:pt x="1685086" y="679992"/>
                    <a:pt x="1702201" y="679992"/>
                  </a:cubicBezTo>
                  <a:cubicBezTo>
                    <a:pt x="1719664" y="679992"/>
                    <a:pt x="1735886" y="672352"/>
                    <a:pt x="1738962" y="670814"/>
                  </a:cubicBezTo>
                  <a:cubicBezTo>
                    <a:pt x="1743129" y="668731"/>
                    <a:pt x="1746701" y="665556"/>
                    <a:pt x="1749281" y="661587"/>
                  </a:cubicBezTo>
                  <a:cubicBezTo>
                    <a:pt x="1753944" y="654344"/>
                    <a:pt x="1757764" y="644819"/>
                    <a:pt x="1762229" y="633855"/>
                  </a:cubicBezTo>
                  <a:cubicBezTo>
                    <a:pt x="1771009" y="611878"/>
                    <a:pt x="1783065" y="581865"/>
                    <a:pt x="1800924" y="572588"/>
                  </a:cubicBezTo>
                  <a:cubicBezTo>
                    <a:pt x="1924054" y="517670"/>
                    <a:pt x="1925295" y="448713"/>
                    <a:pt x="1922864" y="429217"/>
                  </a:cubicBezTo>
                  <a:lnTo>
                    <a:pt x="1924104" y="410216"/>
                  </a:lnTo>
                  <a:cubicBezTo>
                    <a:pt x="1936705" y="401187"/>
                    <a:pt x="1944493" y="383229"/>
                    <a:pt x="1953175" y="363335"/>
                  </a:cubicBezTo>
                  <a:cubicBezTo>
                    <a:pt x="1962601" y="341706"/>
                    <a:pt x="1978377" y="305441"/>
                    <a:pt x="1993954" y="305441"/>
                  </a:cubicBezTo>
                  <a:lnTo>
                    <a:pt x="1996583" y="305441"/>
                  </a:lnTo>
                  <a:cubicBezTo>
                    <a:pt x="2090295" y="306929"/>
                    <a:pt x="2116787" y="325781"/>
                    <a:pt x="2118325" y="330295"/>
                  </a:cubicBezTo>
                  <a:cubicBezTo>
                    <a:pt x="2118325" y="330345"/>
                    <a:pt x="2118573" y="333570"/>
                    <a:pt x="2113463" y="341259"/>
                  </a:cubicBezTo>
                  <a:cubicBezTo>
                    <a:pt x="2097588" y="364774"/>
                    <a:pt x="2080919" y="394936"/>
                    <a:pt x="2093718" y="419047"/>
                  </a:cubicBezTo>
                  <a:cubicBezTo>
                    <a:pt x="2097836" y="426686"/>
                    <a:pt x="2108304" y="439585"/>
                    <a:pt x="2132116" y="439585"/>
                  </a:cubicBezTo>
                  <a:cubicBezTo>
                    <a:pt x="2143774" y="439585"/>
                    <a:pt x="2154391" y="436410"/>
                    <a:pt x="2156375" y="435815"/>
                  </a:cubicBezTo>
                  <a:cubicBezTo>
                    <a:pt x="2158459" y="435120"/>
                    <a:pt x="2160493" y="434177"/>
                    <a:pt x="2162378" y="432987"/>
                  </a:cubicBezTo>
                  <a:cubicBezTo>
                    <a:pt x="2193731" y="413044"/>
                    <a:pt x="2213922" y="400294"/>
                    <a:pt x="2238379" y="385015"/>
                  </a:cubicBezTo>
                  <a:cubicBezTo>
                    <a:pt x="2241703" y="412548"/>
                    <a:pt x="2242943" y="436559"/>
                    <a:pt x="2241207" y="445439"/>
                  </a:cubicBezTo>
                  <a:cubicBezTo>
                    <a:pt x="2236643" y="451342"/>
                    <a:pt x="2234063" y="458685"/>
                    <a:pt x="2233964" y="466572"/>
                  </a:cubicBezTo>
                  <a:cubicBezTo>
                    <a:pt x="2233468" y="488252"/>
                    <a:pt x="2253659" y="515140"/>
                    <a:pt x="2270179" y="533446"/>
                  </a:cubicBezTo>
                  <a:lnTo>
                    <a:pt x="2268939" y="544310"/>
                  </a:lnTo>
                  <a:cubicBezTo>
                    <a:pt x="2268145" y="551553"/>
                    <a:pt x="2270427" y="558747"/>
                    <a:pt x="2275239" y="564303"/>
                  </a:cubicBezTo>
                  <a:cubicBezTo>
                    <a:pt x="2280051" y="569760"/>
                    <a:pt x="2286947" y="572985"/>
                    <a:pt x="2294289" y="573034"/>
                  </a:cubicBezTo>
                  <a:cubicBezTo>
                    <a:pt x="2307733" y="573233"/>
                    <a:pt x="2317258" y="573431"/>
                    <a:pt x="2327478" y="573629"/>
                  </a:cubicBezTo>
                  <a:cubicBezTo>
                    <a:pt x="2326585" y="581120"/>
                    <a:pt x="2323956" y="587917"/>
                    <a:pt x="2319392" y="594465"/>
                  </a:cubicBezTo>
                  <a:cubicBezTo>
                    <a:pt x="2281341" y="648490"/>
                    <a:pt x="2134993" y="664514"/>
                    <a:pt x="2056412" y="673096"/>
                  </a:cubicBezTo>
                  <a:cubicBezTo>
                    <a:pt x="2042174" y="674733"/>
                    <a:pt x="2029474" y="676073"/>
                    <a:pt x="2019205" y="677412"/>
                  </a:cubicBezTo>
                  <a:cubicBezTo>
                    <a:pt x="2010275" y="678652"/>
                    <a:pt x="2002685" y="684308"/>
                    <a:pt x="1999064" y="692444"/>
                  </a:cubicBezTo>
                  <a:lnTo>
                    <a:pt x="1989241" y="714074"/>
                  </a:lnTo>
                  <a:cubicBezTo>
                    <a:pt x="1985719" y="721862"/>
                    <a:pt x="1986265" y="730941"/>
                    <a:pt x="1990680" y="738233"/>
                  </a:cubicBezTo>
                  <a:cubicBezTo>
                    <a:pt x="1995194" y="745526"/>
                    <a:pt x="2003032" y="750140"/>
                    <a:pt x="2011565" y="750487"/>
                  </a:cubicBezTo>
                  <a:cubicBezTo>
                    <a:pt x="2020148" y="750983"/>
                    <a:pt x="2027341" y="751231"/>
                    <a:pt x="2033989" y="751628"/>
                  </a:cubicBezTo>
                  <a:cubicBezTo>
                    <a:pt x="2019999" y="779062"/>
                    <a:pt x="2017766" y="802081"/>
                    <a:pt x="2027192" y="821478"/>
                  </a:cubicBezTo>
                  <a:cubicBezTo>
                    <a:pt x="2029276" y="825794"/>
                    <a:pt x="2031856" y="829614"/>
                    <a:pt x="2034733" y="833037"/>
                  </a:cubicBezTo>
                  <a:lnTo>
                    <a:pt x="2030615" y="833186"/>
                  </a:lnTo>
                  <a:cubicBezTo>
                    <a:pt x="1836742" y="857891"/>
                    <a:pt x="1804744" y="924566"/>
                    <a:pt x="1800378" y="937762"/>
                  </a:cubicBezTo>
                  <a:lnTo>
                    <a:pt x="1799634" y="940193"/>
                  </a:lnTo>
                  <a:lnTo>
                    <a:pt x="1793383" y="967478"/>
                  </a:lnTo>
                  <a:cubicBezTo>
                    <a:pt x="1751711" y="976954"/>
                    <a:pt x="1725518" y="1003644"/>
                    <a:pt x="1703888" y="1025571"/>
                  </a:cubicBezTo>
                  <a:cubicBezTo>
                    <a:pt x="1690295" y="1039461"/>
                    <a:pt x="1678587" y="1051467"/>
                    <a:pt x="1667921" y="1053799"/>
                  </a:cubicBezTo>
                  <a:cubicBezTo>
                    <a:pt x="1626993" y="1062976"/>
                    <a:pt x="1597476" y="1100729"/>
                    <a:pt x="1584131" y="1121218"/>
                  </a:cubicBezTo>
                  <a:lnTo>
                    <a:pt x="1573663" y="1121863"/>
                  </a:lnTo>
                  <a:cubicBezTo>
                    <a:pt x="1566867" y="1122309"/>
                    <a:pt x="1560467" y="1125881"/>
                    <a:pt x="1555854" y="1131040"/>
                  </a:cubicBezTo>
                  <a:cubicBezTo>
                    <a:pt x="1551339" y="1136150"/>
                    <a:pt x="1549057" y="1143344"/>
                    <a:pt x="1549454" y="1150190"/>
                  </a:cubicBezTo>
                  <a:cubicBezTo>
                    <a:pt x="1550347" y="1163435"/>
                    <a:pt x="1542062" y="1266424"/>
                    <a:pt x="1489179" y="1284631"/>
                  </a:cubicBezTo>
                  <a:cubicBezTo>
                    <a:pt x="1349280" y="1327543"/>
                    <a:pt x="1315248" y="1430830"/>
                    <a:pt x="1313909" y="1435245"/>
                  </a:cubicBezTo>
                  <a:cubicBezTo>
                    <a:pt x="1313165" y="1437428"/>
                    <a:pt x="1312768" y="1439760"/>
                    <a:pt x="1312718" y="1442091"/>
                  </a:cubicBezTo>
                  <a:cubicBezTo>
                    <a:pt x="1310833" y="1494032"/>
                    <a:pt x="1309940" y="1520077"/>
                    <a:pt x="1308452" y="1572514"/>
                  </a:cubicBezTo>
                  <a:cubicBezTo>
                    <a:pt x="1308303" y="1579162"/>
                    <a:pt x="1311279" y="1585661"/>
                    <a:pt x="1315843" y="1590721"/>
                  </a:cubicBezTo>
                  <a:cubicBezTo>
                    <a:pt x="1314107" y="1605256"/>
                    <a:pt x="1308600" y="1627035"/>
                    <a:pt x="1302846" y="1636262"/>
                  </a:cubicBezTo>
                  <a:cubicBezTo>
                    <a:pt x="1301457" y="1635369"/>
                    <a:pt x="1300167" y="1634030"/>
                    <a:pt x="1298827" y="1631847"/>
                  </a:cubicBezTo>
                  <a:cubicBezTo>
                    <a:pt x="1285482" y="1611011"/>
                    <a:pt x="1291088" y="1554407"/>
                    <a:pt x="1299274" y="1520970"/>
                  </a:cubicBezTo>
                  <a:cubicBezTo>
                    <a:pt x="1301705" y="1511098"/>
                    <a:pt x="1298133" y="1500680"/>
                    <a:pt x="1290146" y="1494479"/>
                  </a:cubicBezTo>
                  <a:lnTo>
                    <a:pt x="1251550" y="1464068"/>
                  </a:lnTo>
                  <a:cubicBezTo>
                    <a:pt x="1244555" y="1458611"/>
                    <a:pt x="1235179" y="1457172"/>
                    <a:pt x="1226844" y="1460099"/>
                  </a:cubicBezTo>
                  <a:cubicBezTo>
                    <a:pt x="1208935" y="1466549"/>
                    <a:pt x="1197823" y="1462282"/>
                    <a:pt x="1181997" y="1454890"/>
                  </a:cubicBezTo>
                  <a:cubicBezTo>
                    <a:pt x="1170091" y="1449235"/>
                    <a:pt x="1156597" y="1442835"/>
                    <a:pt x="1138837" y="1441496"/>
                  </a:cubicBezTo>
                  <a:cubicBezTo>
                    <a:pt x="1104607" y="1439214"/>
                    <a:pt x="1090518" y="1463870"/>
                    <a:pt x="1081092" y="1480092"/>
                  </a:cubicBezTo>
                  <a:cubicBezTo>
                    <a:pt x="1073254" y="1493338"/>
                    <a:pt x="1067896" y="1501771"/>
                    <a:pt x="1057081" y="1505244"/>
                  </a:cubicBezTo>
                  <a:cubicBezTo>
                    <a:pt x="1048449" y="1507972"/>
                    <a:pt x="1051277" y="1508369"/>
                    <a:pt x="1040908" y="1500333"/>
                  </a:cubicBezTo>
                  <a:cubicBezTo>
                    <a:pt x="1029796" y="1491651"/>
                    <a:pt x="1012978" y="1478504"/>
                    <a:pt x="982072" y="1478504"/>
                  </a:cubicBezTo>
                  <a:cubicBezTo>
                    <a:pt x="975970" y="1478504"/>
                    <a:pt x="969570" y="1479001"/>
                    <a:pt x="962873" y="1480092"/>
                  </a:cubicBezTo>
                  <a:cubicBezTo>
                    <a:pt x="894660" y="1490312"/>
                    <a:pt x="814094" y="1567901"/>
                    <a:pt x="805214" y="1576632"/>
                  </a:cubicBezTo>
                  <a:cubicBezTo>
                    <a:pt x="802535" y="1579261"/>
                    <a:pt x="800501" y="1582387"/>
                    <a:pt x="799162" y="1585810"/>
                  </a:cubicBezTo>
                  <a:cubicBezTo>
                    <a:pt x="787504" y="1616170"/>
                    <a:pt x="781501" y="1631797"/>
                    <a:pt x="770239" y="1661563"/>
                  </a:cubicBezTo>
                  <a:cubicBezTo>
                    <a:pt x="725690" y="1739995"/>
                    <a:pt x="711849" y="1809498"/>
                    <a:pt x="729262" y="1868236"/>
                  </a:cubicBezTo>
                  <a:cubicBezTo>
                    <a:pt x="748312" y="1932529"/>
                    <a:pt x="798318" y="1958723"/>
                    <a:pt x="800452" y="1959914"/>
                  </a:cubicBezTo>
                  <a:lnTo>
                    <a:pt x="803031" y="1960956"/>
                  </a:lnTo>
                  <a:cubicBezTo>
                    <a:pt x="821982" y="1968149"/>
                    <a:pt x="840486" y="1971870"/>
                    <a:pt x="857998" y="1971870"/>
                  </a:cubicBezTo>
                  <a:cubicBezTo>
                    <a:pt x="941392" y="1971870"/>
                    <a:pt x="977607" y="1894281"/>
                    <a:pt x="988471" y="1864515"/>
                  </a:cubicBezTo>
                  <a:cubicBezTo>
                    <a:pt x="1015607" y="1850525"/>
                    <a:pt x="1032772" y="1843977"/>
                    <a:pt x="1043587" y="1841099"/>
                  </a:cubicBezTo>
                  <a:cubicBezTo>
                    <a:pt x="1017741" y="1917151"/>
                    <a:pt x="1004941" y="1955796"/>
                    <a:pt x="980782" y="2031004"/>
                  </a:cubicBezTo>
                  <a:cubicBezTo>
                    <a:pt x="978004" y="2039487"/>
                    <a:pt x="979889" y="2048863"/>
                    <a:pt x="985743" y="2055660"/>
                  </a:cubicBezTo>
                  <a:cubicBezTo>
                    <a:pt x="991547" y="2062506"/>
                    <a:pt x="1000427" y="2065731"/>
                    <a:pt x="1009307" y="2064391"/>
                  </a:cubicBezTo>
                  <a:cubicBezTo>
                    <a:pt x="1028853" y="2061464"/>
                    <a:pt x="1046415" y="2059976"/>
                    <a:pt x="1061595" y="2059976"/>
                  </a:cubicBezTo>
                  <a:cubicBezTo>
                    <a:pt x="1101432" y="2059976"/>
                    <a:pt x="1113884" y="2070245"/>
                    <a:pt x="1117406" y="2074760"/>
                  </a:cubicBezTo>
                  <a:cubicBezTo>
                    <a:pt x="1122268" y="2080911"/>
                    <a:pt x="1120482" y="2088700"/>
                    <a:pt x="1120581" y="2088700"/>
                  </a:cubicBezTo>
                  <a:cubicBezTo>
                    <a:pt x="1120085" y="2090287"/>
                    <a:pt x="1119787" y="2091875"/>
                    <a:pt x="1119539" y="2093512"/>
                  </a:cubicBezTo>
                  <a:cubicBezTo>
                    <a:pt x="1113834" y="2148430"/>
                    <a:pt x="1111155" y="2176409"/>
                    <a:pt x="1106095" y="2230880"/>
                  </a:cubicBezTo>
                  <a:cubicBezTo>
                    <a:pt x="1101779" y="2250079"/>
                    <a:pt x="1107782" y="2271163"/>
                    <a:pt x="1123607" y="2291949"/>
                  </a:cubicBezTo>
                  <a:cubicBezTo>
                    <a:pt x="1126435" y="2295720"/>
                    <a:pt x="1129709" y="2299540"/>
                    <a:pt x="1133231" y="2303360"/>
                  </a:cubicBezTo>
                  <a:cubicBezTo>
                    <a:pt x="1119142" y="2291900"/>
                    <a:pt x="1098356" y="2272006"/>
                    <a:pt x="1078215" y="2250625"/>
                  </a:cubicBezTo>
                  <a:cubicBezTo>
                    <a:pt x="1078363" y="2233857"/>
                    <a:pt x="1074841" y="2210739"/>
                    <a:pt x="1056188" y="2200966"/>
                  </a:cubicBezTo>
                  <a:cubicBezTo>
                    <a:pt x="1051822" y="2195707"/>
                    <a:pt x="1043190" y="2179287"/>
                    <a:pt x="1036890" y="2164205"/>
                  </a:cubicBezTo>
                  <a:lnTo>
                    <a:pt x="1031532" y="2142328"/>
                  </a:lnTo>
                  <a:cubicBezTo>
                    <a:pt x="1028456" y="2129479"/>
                    <a:pt x="1016203" y="2121095"/>
                    <a:pt x="1002907" y="2122732"/>
                  </a:cubicBezTo>
                  <a:cubicBezTo>
                    <a:pt x="963319" y="2128239"/>
                    <a:pt x="933405" y="2102342"/>
                    <a:pt x="856659" y="2036709"/>
                  </a:cubicBezTo>
                  <a:lnTo>
                    <a:pt x="850210" y="2031203"/>
                  </a:lnTo>
                  <a:cubicBezTo>
                    <a:pt x="831805" y="2016667"/>
                    <a:pt x="817616" y="2010416"/>
                    <a:pt x="802783" y="2010416"/>
                  </a:cubicBezTo>
                  <a:cubicBezTo>
                    <a:pt x="789538" y="2010416"/>
                    <a:pt x="779566" y="2015576"/>
                    <a:pt x="770785" y="2020239"/>
                  </a:cubicBezTo>
                  <a:cubicBezTo>
                    <a:pt x="760070" y="2025745"/>
                    <a:pt x="749106" y="2031451"/>
                    <a:pt x="724946" y="2031451"/>
                  </a:cubicBezTo>
                  <a:cubicBezTo>
                    <a:pt x="686300" y="2031351"/>
                    <a:pt x="590455" y="1960856"/>
                    <a:pt x="527302" y="1904996"/>
                  </a:cubicBezTo>
                  <a:cubicBezTo>
                    <a:pt x="530924" y="1891354"/>
                    <a:pt x="535240" y="1870121"/>
                    <a:pt x="537323" y="1840901"/>
                  </a:cubicBezTo>
                  <a:cubicBezTo>
                    <a:pt x="540945" y="1790795"/>
                    <a:pt x="490839" y="1728238"/>
                    <a:pt x="467870" y="1702491"/>
                  </a:cubicBezTo>
                  <a:lnTo>
                    <a:pt x="470996" y="1682151"/>
                  </a:lnTo>
                  <a:cubicBezTo>
                    <a:pt x="471889" y="1676495"/>
                    <a:pt x="470847" y="1670642"/>
                    <a:pt x="468019" y="1665681"/>
                  </a:cubicBezTo>
                  <a:cubicBezTo>
                    <a:pt x="452938" y="1638544"/>
                    <a:pt x="445050" y="1624257"/>
                    <a:pt x="431655" y="1599551"/>
                  </a:cubicBezTo>
                  <a:cubicBezTo>
                    <a:pt x="431308" y="1572961"/>
                    <a:pt x="431259" y="1557731"/>
                    <a:pt x="431407" y="1529652"/>
                  </a:cubicBezTo>
                  <a:cubicBezTo>
                    <a:pt x="431457" y="1524244"/>
                    <a:pt x="429770" y="1519085"/>
                    <a:pt x="426695" y="1514620"/>
                  </a:cubicBezTo>
                  <a:cubicBezTo>
                    <a:pt x="411068" y="1492395"/>
                    <a:pt x="393804" y="1487682"/>
                    <a:pt x="382096" y="1487682"/>
                  </a:cubicBezTo>
                  <a:cubicBezTo>
                    <a:pt x="373265" y="1487682"/>
                    <a:pt x="364782" y="1490312"/>
                    <a:pt x="357291" y="1495272"/>
                  </a:cubicBezTo>
                  <a:cubicBezTo>
                    <a:pt x="364980" y="1464515"/>
                    <a:pt x="338936" y="1440008"/>
                    <a:pt x="306987" y="1424678"/>
                  </a:cubicBezTo>
                  <a:cubicBezTo>
                    <a:pt x="310261" y="1393672"/>
                    <a:pt x="312692" y="1373630"/>
                    <a:pt x="317256" y="1338854"/>
                  </a:cubicBezTo>
                  <a:cubicBezTo>
                    <a:pt x="318248" y="1330917"/>
                    <a:pt x="315570" y="1322979"/>
                    <a:pt x="309914" y="1317224"/>
                  </a:cubicBezTo>
                  <a:cubicBezTo>
                    <a:pt x="307682" y="1315042"/>
                    <a:pt x="305102" y="1311470"/>
                    <a:pt x="305201" y="1303582"/>
                  </a:cubicBezTo>
                  <a:cubicBezTo>
                    <a:pt x="305350" y="1287955"/>
                    <a:pt x="315272" y="1270195"/>
                    <a:pt x="320530" y="1263299"/>
                  </a:cubicBezTo>
                  <a:cubicBezTo>
                    <a:pt x="343351" y="1255610"/>
                    <a:pt x="358779" y="1237502"/>
                    <a:pt x="366320" y="1209473"/>
                  </a:cubicBezTo>
                  <a:cubicBezTo>
                    <a:pt x="372124" y="1192209"/>
                    <a:pt x="436666" y="1108071"/>
                    <a:pt x="495503" y="1036882"/>
                  </a:cubicBezTo>
                  <a:cubicBezTo>
                    <a:pt x="515843" y="1033062"/>
                    <a:pt x="543425" y="1025372"/>
                    <a:pt x="555480" y="1010341"/>
                  </a:cubicBezTo>
                  <a:cubicBezTo>
                    <a:pt x="556671" y="1008952"/>
                    <a:pt x="558755" y="1006819"/>
                    <a:pt x="561384" y="1004040"/>
                  </a:cubicBezTo>
                  <a:cubicBezTo>
                    <a:pt x="587875" y="976210"/>
                    <a:pt x="615706" y="943765"/>
                    <a:pt x="609704" y="910080"/>
                  </a:cubicBezTo>
                  <a:cubicBezTo>
                    <a:pt x="607620" y="898571"/>
                    <a:pt x="600625" y="882696"/>
                    <a:pt x="578946" y="872030"/>
                  </a:cubicBezTo>
                  <a:cubicBezTo>
                    <a:pt x="572248" y="868805"/>
                    <a:pt x="569718" y="866176"/>
                    <a:pt x="569570" y="866722"/>
                  </a:cubicBezTo>
                  <a:cubicBezTo>
                    <a:pt x="569867" y="864638"/>
                    <a:pt x="573489" y="859429"/>
                    <a:pt x="576664" y="856701"/>
                  </a:cubicBezTo>
                  <a:cubicBezTo>
                    <a:pt x="584452" y="850202"/>
                    <a:pt x="587776" y="839635"/>
                    <a:pt x="584998" y="829911"/>
                  </a:cubicBezTo>
                  <a:cubicBezTo>
                    <a:pt x="584552" y="828225"/>
                    <a:pt x="583907" y="826588"/>
                    <a:pt x="583113" y="825050"/>
                  </a:cubicBezTo>
                  <a:cubicBezTo>
                    <a:pt x="587776" y="814334"/>
                    <a:pt x="598988" y="795681"/>
                    <a:pt x="607173" y="785908"/>
                  </a:cubicBezTo>
                  <a:cubicBezTo>
                    <a:pt x="620618" y="769884"/>
                    <a:pt x="626124" y="749743"/>
                    <a:pt x="634607" y="719183"/>
                  </a:cubicBezTo>
                  <a:cubicBezTo>
                    <a:pt x="636393" y="712833"/>
                    <a:pt x="638328" y="705888"/>
                    <a:pt x="640511" y="698347"/>
                  </a:cubicBezTo>
                  <a:cubicBezTo>
                    <a:pt x="644132" y="685647"/>
                    <a:pt x="641751" y="672848"/>
                    <a:pt x="633913" y="662281"/>
                  </a:cubicBezTo>
                  <a:cubicBezTo>
                    <a:pt x="614516" y="636485"/>
                    <a:pt x="565750" y="632665"/>
                    <a:pt x="538464" y="632665"/>
                  </a:cubicBezTo>
                  <a:cubicBezTo>
                    <a:pt x="521647" y="632665"/>
                    <a:pt x="464844" y="634550"/>
                    <a:pt x="440436" y="658511"/>
                  </a:cubicBezTo>
                  <a:cubicBezTo>
                    <a:pt x="415185" y="683018"/>
                    <a:pt x="371182" y="710303"/>
                    <a:pt x="342210" y="719332"/>
                  </a:cubicBezTo>
                  <a:cubicBezTo>
                    <a:pt x="327525" y="723847"/>
                    <a:pt x="284514" y="754456"/>
                    <a:pt x="234161" y="792903"/>
                  </a:cubicBezTo>
                  <a:cubicBezTo>
                    <a:pt x="239667" y="787198"/>
                    <a:pt x="245521" y="781890"/>
                    <a:pt x="248845" y="778715"/>
                  </a:cubicBezTo>
                  <a:close/>
                  <a:moveTo>
                    <a:pt x="2074867" y="855411"/>
                  </a:moveTo>
                  <a:cubicBezTo>
                    <a:pt x="2072833" y="856552"/>
                    <a:pt x="2070848" y="857643"/>
                    <a:pt x="2068765" y="858784"/>
                  </a:cubicBezTo>
                  <a:cubicBezTo>
                    <a:pt x="2068418" y="857296"/>
                    <a:pt x="2067872" y="855361"/>
                    <a:pt x="2066979" y="853277"/>
                  </a:cubicBezTo>
                  <a:cubicBezTo>
                    <a:pt x="2069608" y="854071"/>
                    <a:pt x="2072238" y="854815"/>
                    <a:pt x="2074867" y="855411"/>
                  </a:cubicBezTo>
                  <a:close/>
                  <a:moveTo>
                    <a:pt x="415433" y="1703781"/>
                  </a:moveTo>
                  <a:lnTo>
                    <a:pt x="414937" y="1700804"/>
                  </a:lnTo>
                  <a:cubicBezTo>
                    <a:pt x="414838" y="1690981"/>
                    <a:pt x="414739" y="1683838"/>
                    <a:pt x="414739" y="1676247"/>
                  </a:cubicBezTo>
                  <a:cubicBezTo>
                    <a:pt x="415979" y="1678480"/>
                    <a:pt x="417269" y="1680712"/>
                    <a:pt x="418509" y="1683044"/>
                  </a:cubicBezTo>
                  <a:close/>
                  <a:moveTo>
                    <a:pt x="347171" y="1664937"/>
                  </a:moveTo>
                  <a:cubicBezTo>
                    <a:pt x="348213" y="1660571"/>
                    <a:pt x="351933" y="1652931"/>
                    <a:pt x="354066" y="1648565"/>
                  </a:cubicBezTo>
                  <a:cubicBezTo>
                    <a:pt x="355158" y="1646333"/>
                    <a:pt x="356249" y="1644101"/>
                    <a:pt x="357241" y="1641967"/>
                  </a:cubicBezTo>
                  <a:cubicBezTo>
                    <a:pt x="358978" y="1647772"/>
                    <a:pt x="360962" y="1653973"/>
                    <a:pt x="363046" y="1660571"/>
                  </a:cubicBezTo>
                  <a:cubicBezTo>
                    <a:pt x="363046" y="1666028"/>
                    <a:pt x="363046" y="1670642"/>
                    <a:pt x="363046" y="1675106"/>
                  </a:cubicBezTo>
                  <a:cubicBezTo>
                    <a:pt x="358234" y="1671882"/>
                    <a:pt x="352925" y="1668508"/>
                    <a:pt x="347171" y="1664937"/>
                  </a:cubicBezTo>
                  <a:close/>
                  <a:moveTo>
                    <a:pt x="1982544" y="96685"/>
                  </a:moveTo>
                  <a:cubicBezTo>
                    <a:pt x="1990680" y="96139"/>
                    <a:pt x="2001048" y="95544"/>
                    <a:pt x="2009631" y="95197"/>
                  </a:cubicBezTo>
                  <a:lnTo>
                    <a:pt x="2007448" y="98620"/>
                  </a:lnTo>
                  <a:cubicBezTo>
                    <a:pt x="1985967" y="133297"/>
                    <a:pt x="1970042" y="138208"/>
                    <a:pt x="1967760" y="138754"/>
                  </a:cubicBezTo>
                  <a:lnTo>
                    <a:pt x="1964932" y="139002"/>
                  </a:lnTo>
                  <a:lnTo>
                    <a:pt x="1933530" y="143020"/>
                  </a:lnTo>
                  <a:cubicBezTo>
                    <a:pt x="1945585" y="132701"/>
                    <a:pt x="1961361" y="117868"/>
                    <a:pt x="1982544" y="96685"/>
                  </a:cubicBezTo>
                  <a:close/>
                  <a:moveTo>
                    <a:pt x="1214293" y="2338880"/>
                  </a:moveTo>
                  <a:cubicBezTo>
                    <a:pt x="1214045" y="2341658"/>
                    <a:pt x="1213698" y="2344486"/>
                    <a:pt x="1213251" y="2347016"/>
                  </a:cubicBezTo>
                  <a:cubicBezTo>
                    <a:pt x="1210275" y="2345280"/>
                    <a:pt x="1207050" y="2343394"/>
                    <a:pt x="1203925" y="2341460"/>
                  </a:cubicBezTo>
                  <a:cubicBezTo>
                    <a:pt x="1207645" y="2341112"/>
                    <a:pt x="1211068" y="2340219"/>
                    <a:pt x="1214293" y="2338880"/>
                  </a:cubicBezTo>
                  <a:close/>
                  <a:moveTo>
                    <a:pt x="1326658" y="2340864"/>
                  </a:moveTo>
                  <a:cubicBezTo>
                    <a:pt x="1334745" y="2349248"/>
                    <a:pt x="1347445" y="2351133"/>
                    <a:pt x="1357664" y="2345627"/>
                  </a:cubicBezTo>
                  <a:cubicBezTo>
                    <a:pt x="1389761" y="2328065"/>
                    <a:pt x="1420470" y="2279448"/>
                    <a:pt x="1435402" y="2253006"/>
                  </a:cubicBezTo>
                  <a:cubicBezTo>
                    <a:pt x="1437882" y="2253155"/>
                    <a:pt x="1440512" y="2253304"/>
                    <a:pt x="1443191" y="2253304"/>
                  </a:cubicBezTo>
                  <a:cubicBezTo>
                    <a:pt x="1469087" y="2253304"/>
                    <a:pt x="1483275" y="2242886"/>
                    <a:pt x="1490965" y="2232964"/>
                  </a:cubicBezTo>
                  <a:cubicBezTo>
                    <a:pt x="1489625" y="2242042"/>
                    <a:pt x="1488385" y="2250476"/>
                    <a:pt x="1486897" y="2260249"/>
                  </a:cubicBezTo>
                  <a:lnTo>
                    <a:pt x="1484366" y="2277612"/>
                  </a:lnTo>
                  <a:cubicBezTo>
                    <a:pt x="1483424" y="2284161"/>
                    <a:pt x="1484962" y="2290808"/>
                    <a:pt x="1488782" y="2296265"/>
                  </a:cubicBezTo>
                  <a:lnTo>
                    <a:pt x="1510263" y="2326825"/>
                  </a:lnTo>
                  <a:cubicBezTo>
                    <a:pt x="1512991" y="2330595"/>
                    <a:pt x="1516563" y="2333572"/>
                    <a:pt x="1520780" y="2335457"/>
                  </a:cubicBezTo>
                  <a:cubicBezTo>
                    <a:pt x="1524104" y="2336995"/>
                    <a:pt x="1528420" y="2337540"/>
                    <a:pt x="1532190" y="2337937"/>
                  </a:cubicBezTo>
                  <a:cubicBezTo>
                    <a:pt x="1558185" y="2337937"/>
                    <a:pt x="1561410" y="2312686"/>
                    <a:pt x="1564833" y="2286046"/>
                  </a:cubicBezTo>
                  <a:cubicBezTo>
                    <a:pt x="1566718" y="2271163"/>
                    <a:pt x="1569050" y="2252560"/>
                    <a:pt x="1573515" y="2232964"/>
                  </a:cubicBezTo>
                  <a:cubicBezTo>
                    <a:pt x="1575350" y="2224729"/>
                    <a:pt x="1579865" y="2219569"/>
                    <a:pt x="1584478" y="2216394"/>
                  </a:cubicBezTo>
                  <a:lnTo>
                    <a:pt x="1585173" y="2217585"/>
                  </a:lnTo>
                  <a:cubicBezTo>
                    <a:pt x="1605413" y="2254395"/>
                    <a:pt x="1730875" y="2290560"/>
                    <a:pt x="1760195" y="2290560"/>
                  </a:cubicBezTo>
                  <a:cubicBezTo>
                    <a:pt x="1762278" y="2290560"/>
                    <a:pt x="1764213" y="2290461"/>
                    <a:pt x="1766396" y="2290263"/>
                  </a:cubicBezTo>
                  <a:cubicBezTo>
                    <a:pt x="1773192" y="2290263"/>
                    <a:pt x="1790853" y="2293587"/>
                    <a:pt x="1813376" y="2300929"/>
                  </a:cubicBezTo>
                  <a:cubicBezTo>
                    <a:pt x="1826026" y="2304997"/>
                    <a:pt x="1839768" y="2298845"/>
                    <a:pt x="1845027" y="2286641"/>
                  </a:cubicBezTo>
                  <a:cubicBezTo>
                    <a:pt x="1848946" y="2277662"/>
                    <a:pt x="1854254" y="2267790"/>
                    <a:pt x="1857776" y="2262233"/>
                  </a:cubicBezTo>
                  <a:cubicBezTo>
                    <a:pt x="1851178" y="2276719"/>
                    <a:pt x="1848747" y="2291205"/>
                    <a:pt x="1848400" y="2293835"/>
                  </a:cubicBezTo>
                  <a:cubicBezTo>
                    <a:pt x="1846713" y="2304898"/>
                    <a:pt x="1852369" y="2315712"/>
                    <a:pt x="1862390" y="2320723"/>
                  </a:cubicBezTo>
                  <a:cubicBezTo>
                    <a:pt x="1894586" y="2336796"/>
                    <a:pt x="1903963" y="2349447"/>
                    <a:pt x="1904905" y="2352969"/>
                  </a:cubicBezTo>
                  <a:cubicBezTo>
                    <a:pt x="1919937" y="2411359"/>
                    <a:pt x="1994252" y="2470692"/>
                    <a:pt x="2127800" y="2467914"/>
                  </a:cubicBezTo>
                  <a:cubicBezTo>
                    <a:pt x="2197898" y="2521542"/>
                    <a:pt x="2198295" y="2545751"/>
                    <a:pt x="2198593" y="2561973"/>
                  </a:cubicBezTo>
                  <a:cubicBezTo>
                    <a:pt x="2198791" y="2574376"/>
                    <a:pt x="2199039" y="2593227"/>
                    <a:pt x="2219329" y="2608755"/>
                  </a:cubicBezTo>
                  <a:cubicBezTo>
                    <a:pt x="2222703" y="2611335"/>
                    <a:pt x="2230243" y="2617833"/>
                    <a:pt x="2228408" y="2621653"/>
                  </a:cubicBezTo>
                  <a:cubicBezTo>
                    <a:pt x="2227217" y="2622993"/>
                    <a:pt x="2228011" y="2622149"/>
                    <a:pt x="2227118" y="2623737"/>
                  </a:cubicBezTo>
                  <a:cubicBezTo>
                    <a:pt x="2223249" y="2630732"/>
                    <a:pt x="2211442" y="2647053"/>
                    <a:pt x="2200081" y="2662730"/>
                  </a:cubicBezTo>
                  <a:cubicBezTo>
                    <a:pt x="2159302" y="2719235"/>
                    <a:pt x="2149281" y="2735556"/>
                    <a:pt x="2150968" y="2751680"/>
                  </a:cubicBezTo>
                  <a:cubicBezTo>
                    <a:pt x="2152654" y="2767306"/>
                    <a:pt x="2165106" y="2778568"/>
                    <a:pt x="2180535" y="2778568"/>
                  </a:cubicBezTo>
                  <a:cubicBezTo>
                    <a:pt x="2190159" y="2778568"/>
                    <a:pt x="2198593" y="2774401"/>
                    <a:pt x="2208267" y="2769539"/>
                  </a:cubicBezTo>
                  <a:cubicBezTo>
                    <a:pt x="2216502" y="2765372"/>
                    <a:pt x="2226672" y="2760312"/>
                    <a:pt x="2236246" y="2759220"/>
                  </a:cubicBezTo>
                  <a:cubicBezTo>
                    <a:pt x="2244977" y="2759220"/>
                    <a:pt x="2255743" y="2770085"/>
                    <a:pt x="2259215" y="2774847"/>
                  </a:cubicBezTo>
                  <a:cubicBezTo>
                    <a:pt x="2267004" y="2786059"/>
                    <a:pt x="2282085" y="2789234"/>
                    <a:pt x="2293743" y="2782140"/>
                  </a:cubicBezTo>
                  <a:cubicBezTo>
                    <a:pt x="2326783" y="2762296"/>
                    <a:pt x="2344792" y="2751431"/>
                    <a:pt x="2375152" y="2733026"/>
                  </a:cubicBezTo>
                  <a:cubicBezTo>
                    <a:pt x="2406555" y="2741311"/>
                    <a:pt x="2415435" y="2751680"/>
                    <a:pt x="2417866" y="2755996"/>
                  </a:cubicBezTo>
                  <a:cubicBezTo>
                    <a:pt x="2422083" y="2763536"/>
                    <a:pt x="2419106" y="2773656"/>
                    <a:pt x="2414890" y="2786059"/>
                  </a:cubicBezTo>
                  <a:cubicBezTo>
                    <a:pt x="2411665" y="2795485"/>
                    <a:pt x="2408292" y="2805158"/>
                    <a:pt x="2411516" y="2815725"/>
                  </a:cubicBezTo>
                  <a:cubicBezTo>
                    <a:pt x="2415286" y="2828475"/>
                    <a:pt x="2426697" y="2837008"/>
                    <a:pt x="2439793" y="2837008"/>
                  </a:cubicBezTo>
                  <a:cubicBezTo>
                    <a:pt x="2446292" y="2837008"/>
                    <a:pt x="2461274" y="2837008"/>
                    <a:pt x="2495108" y="2799999"/>
                  </a:cubicBezTo>
                  <a:lnTo>
                    <a:pt x="2496150" y="2798709"/>
                  </a:lnTo>
                  <a:cubicBezTo>
                    <a:pt x="2513265" y="2799156"/>
                    <a:pt x="2549926" y="2803670"/>
                    <a:pt x="2628160" y="2821926"/>
                  </a:cubicBezTo>
                  <a:cubicBezTo>
                    <a:pt x="2689031" y="2836015"/>
                    <a:pt x="2730207" y="2859927"/>
                    <a:pt x="2747223" y="2890883"/>
                  </a:cubicBezTo>
                  <a:cubicBezTo>
                    <a:pt x="2762701" y="2919111"/>
                    <a:pt x="2753870" y="2945057"/>
                    <a:pt x="2753226" y="2946843"/>
                  </a:cubicBezTo>
                  <a:cubicBezTo>
                    <a:pt x="2748413" y="2961279"/>
                    <a:pt x="2730207" y="2981321"/>
                    <a:pt x="2710909" y="3002554"/>
                  </a:cubicBezTo>
                  <a:cubicBezTo>
                    <a:pt x="2667749" y="3049981"/>
                    <a:pt x="2608713" y="3115019"/>
                    <a:pt x="2612335" y="3208284"/>
                  </a:cubicBezTo>
                  <a:lnTo>
                    <a:pt x="2612533" y="3210566"/>
                  </a:lnTo>
                  <a:cubicBezTo>
                    <a:pt x="2632278" y="3363661"/>
                    <a:pt x="2553548" y="3507528"/>
                    <a:pt x="2529239" y="3547612"/>
                  </a:cubicBezTo>
                  <a:cubicBezTo>
                    <a:pt x="2515349" y="3548009"/>
                    <a:pt x="2495753" y="3548753"/>
                    <a:pt x="2486327" y="3550192"/>
                  </a:cubicBezTo>
                  <a:cubicBezTo>
                    <a:pt x="2470899" y="3552623"/>
                    <a:pt x="2341021" y="3614436"/>
                    <a:pt x="2330653" y="3667469"/>
                  </a:cubicBezTo>
                  <a:cubicBezTo>
                    <a:pt x="2330058" y="3670743"/>
                    <a:pt x="2330058" y="3674067"/>
                    <a:pt x="2330653" y="3677390"/>
                  </a:cubicBezTo>
                  <a:cubicBezTo>
                    <a:pt x="2346181" y="3757311"/>
                    <a:pt x="2328966" y="3785142"/>
                    <a:pt x="2319937" y="3789905"/>
                  </a:cubicBezTo>
                  <a:cubicBezTo>
                    <a:pt x="2306890" y="3790996"/>
                    <a:pt x="2300342" y="3801414"/>
                    <a:pt x="2300143" y="3814808"/>
                  </a:cubicBezTo>
                  <a:lnTo>
                    <a:pt x="2299399" y="3859953"/>
                  </a:lnTo>
                  <a:cubicBezTo>
                    <a:pt x="2263779" y="3908024"/>
                    <a:pt x="2243489" y="3935458"/>
                    <a:pt x="2210102" y="3980553"/>
                  </a:cubicBezTo>
                  <a:cubicBezTo>
                    <a:pt x="2204099" y="3978668"/>
                    <a:pt x="2196509" y="3975890"/>
                    <a:pt x="2190754" y="3973806"/>
                  </a:cubicBezTo>
                  <a:cubicBezTo>
                    <a:pt x="2170117" y="3966365"/>
                    <a:pt x="2148735" y="3958626"/>
                    <a:pt x="2131372" y="3958626"/>
                  </a:cubicBezTo>
                  <a:cubicBezTo>
                    <a:pt x="2114604" y="3958626"/>
                    <a:pt x="2105029" y="3965720"/>
                    <a:pt x="2100019" y="3971723"/>
                  </a:cubicBezTo>
                  <a:cubicBezTo>
                    <a:pt x="2092379" y="3980752"/>
                    <a:pt x="2091784" y="3993700"/>
                    <a:pt x="2098580" y="4003324"/>
                  </a:cubicBezTo>
                  <a:cubicBezTo>
                    <a:pt x="2149281" y="4075307"/>
                    <a:pt x="2145163" y="4104825"/>
                    <a:pt x="2140996" y="4114151"/>
                  </a:cubicBezTo>
                  <a:cubicBezTo>
                    <a:pt x="2136482" y="4124421"/>
                    <a:pt x="2124030" y="4127447"/>
                    <a:pt x="2120855" y="4128042"/>
                  </a:cubicBezTo>
                  <a:cubicBezTo>
                    <a:pt x="2097687" y="4127844"/>
                    <a:pt x="2085582" y="4127546"/>
                    <a:pt x="2061968" y="4127050"/>
                  </a:cubicBezTo>
                  <a:cubicBezTo>
                    <a:pt x="2053783" y="4127248"/>
                    <a:pt x="2045994" y="4130473"/>
                    <a:pt x="2040984" y="4136873"/>
                  </a:cubicBezTo>
                  <a:cubicBezTo>
                    <a:pt x="2035973" y="4143322"/>
                    <a:pt x="2034286" y="4151755"/>
                    <a:pt x="2036370" y="4159643"/>
                  </a:cubicBezTo>
                  <a:lnTo>
                    <a:pt x="2044456" y="4189409"/>
                  </a:lnTo>
                  <a:lnTo>
                    <a:pt x="2044307" y="4189806"/>
                  </a:lnTo>
                  <a:cubicBezTo>
                    <a:pt x="2041480" y="4196503"/>
                    <a:pt x="2039049" y="4202159"/>
                    <a:pt x="2036618" y="4207963"/>
                  </a:cubicBezTo>
                  <a:cubicBezTo>
                    <a:pt x="2024761" y="4204143"/>
                    <a:pt x="2014343" y="4200720"/>
                    <a:pt x="1998915" y="4195561"/>
                  </a:cubicBezTo>
                  <a:cubicBezTo>
                    <a:pt x="1987604" y="4191790"/>
                    <a:pt x="1975202" y="4196255"/>
                    <a:pt x="1968901" y="4206276"/>
                  </a:cubicBezTo>
                  <a:cubicBezTo>
                    <a:pt x="1962502" y="4216347"/>
                    <a:pt x="1963841" y="4229444"/>
                    <a:pt x="1972126" y="4238026"/>
                  </a:cubicBezTo>
                  <a:cubicBezTo>
                    <a:pt x="1990084" y="4256729"/>
                    <a:pt x="2000254" y="4267246"/>
                    <a:pt x="2015931" y="4283468"/>
                  </a:cubicBezTo>
                  <a:lnTo>
                    <a:pt x="2003876" y="4299343"/>
                  </a:lnTo>
                  <a:cubicBezTo>
                    <a:pt x="1999163" y="4305545"/>
                    <a:pt x="1997526" y="4313631"/>
                    <a:pt x="1999461" y="4321221"/>
                  </a:cubicBezTo>
                  <a:lnTo>
                    <a:pt x="2004173" y="4340221"/>
                  </a:lnTo>
                  <a:cubicBezTo>
                    <a:pt x="1997625" y="4355700"/>
                    <a:pt x="1993458" y="4365621"/>
                    <a:pt x="1986314" y="4382985"/>
                  </a:cubicBezTo>
                  <a:cubicBezTo>
                    <a:pt x="1982693" y="4391865"/>
                    <a:pt x="1984231" y="4401985"/>
                    <a:pt x="1990283" y="4409377"/>
                  </a:cubicBezTo>
                  <a:lnTo>
                    <a:pt x="2029226" y="4456407"/>
                  </a:lnTo>
                  <a:cubicBezTo>
                    <a:pt x="2019205" y="4481360"/>
                    <a:pt x="2012706" y="4497731"/>
                    <a:pt x="2001792" y="4525761"/>
                  </a:cubicBezTo>
                  <a:cubicBezTo>
                    <a:pt x="1999262" y="4532309"/>
                    <a:pt x="1999461" y="4539552"/>
                    <a:pt x="2002338" y="4545952"/>
                  </a:cubicBezTo>
                  <a:cubicBezTo>
                    <a:pt x="2007993" y="4558304"/>
                    <a:pt x="2011764" y="4566589"/>
                    <a:pt x="2016080" y="4576064"/>
                  </a:cubicBezTo>
                  <a:lnTo>
                    <a:pt x="2010226" y="4581571"/>
                  </a:lnTo>
                  <a:cubicBezTo>
                    <a:pt x="2004570" y="4578644"/>
                    <a:pt x="1997923" y="4576610"/>
                    <a:pt x="1990283" y="4576610"/>
                  </a:cubicBezTo>
                  <a:cubicBezTo>
                    <a:pt x="1988497" y="4576610"/>
                    <a:pt x="1986711" y="4576759"/>
                    <a:pt x="1985123" y="4576957"/>
                  </a:cubicBezTo>
                  <a:cubicBezTo>
                    <a:pt x="1979369" y="4551954"/>
                    <a:pt x="1962601" y="4547986"/>
                    <a:pt x="1952183" y="4547986"/>
                  </a:cubicBezTo>
                  <a:lnTo>
                    <a:pt x="1944245" y="4548184"/>
                  </a:lnTo>
                  <a:cubicBezTo>
                    <a:pt x="1941418" y="4548184"/>
                    <a:pt x="1933778" y="4548184"/>
                    <a:pt x="1928966" y="4516682"/>
                  </a:cubicBezTo>
                  <a:cubicBezTo>
                    <a:pt x="1920929" y="4465237"/>
                    <a:pt x="1875090" y="4417215"/>
                    <a:pt x="1849938" y="4394296"/>
                  </a:cubicBezTo>
                  <a:lnTo>
                    <a:pt x="1851972" y="4393353"/>
                  </a:lnTo>
                  <a:cubicBezTo>
                    <a:pt x="1860009" y="4389682"/>
                    <a:pt x="1865565" y="4382191"/>
                    <a:pt x="1866706" y="4373410"/>
                  </a:cubicBezTo>
                  <a:cubicBezTo>
                    <a:pt x="1868541" y="4360164"/>
                    <a:pt x="1869484" y="4353517"/>
                    <a:pt x="1871369" y="4340221"/>
                  </a:cubicBezTo>
                  <a:cubicBezTo>
                    <a:pt x="1872361" y="4333375"/>
                    <a:pt x="1870575" y="4326380"/>
                    <a:pt x="1866408" y="4320923"/>
                  </a:cubicBezTo>
                  <a:lnTo>
                    <a:pt x="1845423" y="4293440"/>
                  </a:lnTo>
                  <a:lnTo>
                    <a:pt x="1844779" y="4267593"/>
                  </a:lnTo>
                  <a:cubicBezTo>
                    <a:pt x="1844630" y="4262186"/>
                    <a:pt x="1842745" y="4256878"/>
                    <a:pt x="1839470" y="4252562"/>
                  </a:cubicBezTo>
                  <a:lnTo>
                    <a:pt x="1782965" y="4178296"/>
                  </a:lnTo>
                  <a:lnTo>
                    <a:pt x="1763568" y="4106412"/>
                  </a:lnTo>
                  <a:cubicBezTo>
                    <a:pt x="1735390" y="3943842"/>
                    <a:pt x="1708551" y="3779487"/>
                    <a:pt x="1683697" y="3617710"/>
                  </a:cubicBezTo>
                  <a:cubicBezTo>
                    <a:pt x="1719912" y="3475034"/>
                    <a:pt x="1610473" y="3381223"/>
                    <a:pt x="1530305" y="3312613"/>
                  </a:cubicBezTo>
                  <a:cubicBezTo>
                    <a:pt x="1504161" y="3290189"/>
                    <a:pt x="1479455" y="3269006"/>
                    <a:pt x="1466160" y="3251196"/>
                  </a:cubicBezTo>
                  <a:cubicBezTo>
                    <a:pt x="1464672" y="3249311"/>
                    <a:pt x="1461596" y="3245590"/>
                    <a:pt x="1457230" y="3240381"/>
                  </a:cubicBezTo>
                  <a:cubicBezTo>
                    <a:pt x="1436741" y="3216222"/>
                    <a:pt x="1374382" y="3142601"/>
                    <a:pt x="1360244" y="3084310"/>
                  </a:cubicBezTo>
                  <a:cubicBezTo>
                    <a:pt x="1343277" y="3014560"/>
                    <a:pt x="1294363" y="2950216"/>
                    <a:pt x="1265143" y="2911819"/>
                  </a:cubicBezTo>
                  <a:cubicBezTo>
                    <a:pt x="1260579" y="2905915"/>
                    <a:pt x="1256461" y="2900458"/>
                    <a:pt x="1253038" y="2895696"/>
                  </a:cubicBezTo>
                  <a:cubicBezTo>
                    <a:pt x="1235923" y="2872379"/>
                    <a:pt x="1247234" y="2834676"/>
                    <a:pt x="1255320" y="2819992"/>
                  </a:cubicBezTo>
                  <a:lnTo>
                    <a:pt x="1256560" y="2817809"/>
                  </a:lnTo>
                  <a:cubicBezTo>
                    <a:pt x="1268863" y="2795881"/>
                    <a:pt x="1276454" y="2775343"/>
                    <a:pt x="1245200" y="2746123"/>
                  </a:cubicBezTo>
                  <a:cubicBezTo>
                    <a:pt x="1237808" y="2739228"/>
                    <a:pt x="1234583" y="2729256"/>
                    <a:pt x="1233839" y="2724097"/>
                  </a:cubicBezTo>
                  <a:cubicBezTo>
                    <a:pt x="1261472" y="2691900"/>
                    <a:pt x="1325815" y="2577154"/>
                    <a:pt x="1340648" y="2531166"/>
                  </a:cubicBezTo>
                  <a:cubicBezTo>
                    <a:pt x="1359152" y="2473768"/>
                    <a:pt x="1332016" y="2396724"/>
                    <a:pt x="1322144" y="2371821"/>
                  </a:cubicBezTo>
                  <a:lnTo>
                    <a:pt x="1324128" y="2359021"/>
                  </a:lnTo>
                  <a:cubicBezTo>
                    <a:pt x="1324773" y="2355201"/>
                    <a:pt x="1324475" y="2351282"/>
                    <a:pt x="1323334" y="2347512"/>
                  </a:cubicBezTo>
                  <a:lnTo>
                    <a:pt x="1319316" y="2334316"/>
                  </a:lnTo>
                  <a:cubicBezTo>
                    <a:pt x="1322441" y="2336796"/>
                    <a:pt x="1325021" y="2339178"/>
                    <a:pt x="1326658" y="2340864"/>
                  </a:cubicBezTo>
                  <a:close/>
                  <a:moveTo>
                    <a:pt x="3080" y="988562"/>
                  </a:moveTo>
                  <a:cubicBezTo>
                    <a:pt x="9281" y="999675"/>
                    <a:pt x="22775" y="1004636"/>
                    <a:pt x="34681" y="1000220"/>
                  </a:cubicBezTo>
                  <a:cubicBezTo>
                    <a:pt x="38501" y="998732"/>
                    <a:pt x="41825" y="997492"/>
                    <a:pt x="44851" y="996351"/>
                  </a:cubicBezTo>
                  <a:cubicBezTo>
                    <a:pt x="53334" y="993275"/>
                    <a:pt x="60081" y="990844"/>
                    <a:pt x="70846" y="987124"/>
                  </a:cubicBezTo>
                  <a:cubicBezTo>
                    <a:pt x="73674" y="986131"/>
                    <a:pt x="76353" y="984643"/>
                    <a:pt x="78734" y="982708"/>
                  </a:cubicBezTo>
                  <a:cubicBezTo>
                    <a:pt x="199186" y="884085"/>
                    <a:pt x="336554" y="777028"/>
                    <a:pt x="357539" y="768694"/>
                  </a:cubicBezTo>
                  <a:cubicBezTo>
                    <a:pt x="394200" y="757383"/>
                    <a:pt x="445348" y="725930"/>
                    <a:pt x="476453" y="695520"/>
                  </a:cubicBezTo>
                  <a:cubicBezTo>
                    <a:pt x="480868" y="691650"/>
                    <a:pt x="503589" y="684358"/>
                    <a:pt x="538464" y="684358"/>
                  </a:cubicBezTo>
                  <a:cubicBezTo>
                    <a:pt x="545410" y="684358"/>
                    <a:pt x="551512" y="684705"/>
                    <a:pt x="557118" y="685151"/>
                  </a:cubicBezTo>
                  <a:cubicBezTo>
                    <a:pt x="572348" y="686540"/>
                    <a:pt x="582964" y="689269"/>
                    <a:pt x="588620" y="691551"/>
                  </a:cubicBezTo>
                  <a:cubicBezTo>
                    <a:pt x="587280" y="696462"/>
                    <a:pt x="585990" y="701076"/>
                    <a:pt x="584800" y="705442"/>
                  </a:cubicBezTo>
                  <a:cubicBezTo>
                    <a:pt x="583907" y="708617"/>
                    <a:pt x="583113" y="711295"/>
                    <a:pt x="582319" y="714272"/>
                  </a:cubicBezTo>
                  <a:cubicBezTo>
                    <a:pt x="577110" y="732578"/>
                    <a:pt x="572893" y="746270"/>
                    <a:pt x="567486" y="752719"/>
                  </a:cubicBezTo>
                  <a:cubicBezTo>
                    <a:pt x="567238" y="753116"/>
                    <a:pt x="547493" y="776829"/>
                    <a:pt x="536629" y="802279"/>
                  </a:cubicBezTo>
                  <a:cubicBezTo>
                    <a:pt x="532263" y="812499"/>
                    <a:pt x="529287" y="823016"/>
                    <a:pt x="529634" y="832392"/>
                  </a:cubicBezTo>
                  <a:cubicBezTo>
                    <a:pt x="523532" y="841222"/>
                    <a:pt x="518075" y="853327"/>
                    <a:pt x="518174" y="867267"/>
                  </a:cubicBezTo>
                  <a:cubicBezTo>
                    <a:pt x="518174" y="869004"/>
                    <a:pt x="517976" y="870641"/>
                    <a:pt x="518174" y="872526"/>
                  </a:cubicBezTo>
                  <a:cubicBezTo>
                    <a:pt x="519811" y="885772"/>
                    <a:pt x="527749" y="904623"/>
                    <a:pt x="556225" y="918563"/>
                  </a:cubicBezTo>
                  <a:lnTo>
                    <a:pt x="558804" y="919853"/>
                  </a:lnTo>
                  <a:cubicBezTo>
                    <a:pt x="558655" y="924765"/>
                    <a:pt x="553546" y="937316"/>
                    <a:pt x="523929" y="968322"/>
                  </a:cubicBezTo>
                  <a:cubicBezTo>
                    <a:pt x="520605" y="971844"/>
                    <a:pt x="517926" y="974721"/>
                    <a:pt x="516091" y="976805"/>
                  </a:cubicBezTo>
                  <a:cubicBezTo>
                    <a:pt x="514404" y="977995"/>
                    <a:pt x="511378" y="979136"/>
                    <a:pt x="507607" y="980377"/>
                  </a:cubicBezTo>
                  <a:cubicBezTo>
                    <a:pt x="499670" y="983105"/>
                    <a:pt x="488309" y="985834"/>
                    <a:pt x="477991" y="987322"/>
                  </a:cubicBezTo>
                  <a:cubicBezTo>
                    <a:pt x="471740" y="988265"/>
                    <a:pt x="465936" y="991489"/>
                    <a:pt x="461917" y="996351"/>
                  </a:cubicBezTo>
                  <a:cubicBezTo>
                    <a:pt x="421089" y="1045464"/>
                    <a:pt x="325243" y="1163038"/>
                    <a:pt x="316463" y="1195781"/>
                  </a:cubicBezTo>
                  <a:cubicBezTo>
                    <a:pt x="311948" y="1212549"/>
                    <a:pt x="305995" y="1213888"/>
                    <a:pt x="302175" y="1214831"/>
                  </a:cubicBezTo>
                  <a:cubicBezTo>
                    <a:pt x="278660" y="1220188"/>
                    <a:pt x="261743" y="1261612"/>
                    <a:pt x="257626" y="1275602"/>
                  </a:cubicBezTo>
                  <a:cubicBezTo>
                    <a:pt x="250234" y="1301399"/>
                    <a:pt x="252714" y="1324864"/>
                    <a:pt x="264521" y="1343021"/>
                  </a:cubicBezTo>
                  <a:cubicBezTo>
                    <a:pt x="260007" y="1378045"/>
                    <a:pt x="257576" y="1398931"/>
                    <a:pt x="253607" y="1438619"/>
                  </a:cubicBezTo>
                  <a:cubicBezTo>
                    <a:pt x="252417" y="1450426"/>
                    <a:pt x="259461" y="1461637"/>
                    <a:pt x="270772" y="1465606"/>
                  </a:cubicBezTo>
                  <a:cubicBezTo>
                    <a:pt x="285109" y="1470567"/>
                    <a:pt x="301580" y="1480142"/>
                    <a:pt x="306342" y="1485946"/>
                  </a:cubicBezTo>
                  <a:cubicBezTo>
                    <a:pt x="299546" y="1513678"/>
                    <a:pt x="290765" y="1557780"/>
                    <a:pt x="290368" y="1559665"/>
                  </a:cubicBezTo>
                  <a:cubicBezTo>
                    <a:pt x="289078" y="1566164"/>
                    <a:pt x="290318" y="1572812"/>
                    <a:pt x="293791" y="1578418"/>
                  </a:cubicBezTo>
                  <a:cubicBezTo>
                    <a:pt x="302522" y="1592408"/>
                    <a:pt x="310658" y="1611011"/>
                    <a:pt x="311303" y="1618105"/>
                  </a:cubicBezTo>
                  <a:cubicBezTo>
                    <a:pt x="310311" y="1620487"/>
                    <a:pt x="308971" y="1623116"/>
                    <a:pt x="307682" y="1625795"/>
                  </a:cubicBezTo>
                  <a:cubicBezTo>
                    <a:pt x="299794" y="1641769"/>
                    <a:pt x="279057" y="1684135"/>
                    <a:pt x="319042" y="1708494"/>
                  </a:cubicBezTo>
                  <a:cubicBezTo>
                    <a:pt x="325392" y="1712264"/>
                    <a:pt x="330403" y="1715389"/>
                    <a:pt x="333925" y="1717870"/>
                  </a:cubicBezTo>
                  <a:cubicBezTo>
                    <a:pt x="328914" y="1743270"/>
                    <a:pt x="344541" y="1777302"/>
                    <a:pt x="344740" y="1777748"/>
                  </a:cubicBezTo>
                  <a:cubicBezTo>
                    <a:pt x="360168" y="1810937"/>
                    <a:pt x="386064" y="1828350"/>
                    <a:pt x="417120" y="1823339"/>
                  </a:cubicBezTo>
                  <a:cubicBezTo>
                    <a:pt x="424611" y="1822099"/>
                    <a:pt x="431110" y="1817684"/>
                    <a:pt x="435029" y="1811284"/>
                  </a:cubicBezTo>
                  <a:cubicBezTo>
                    <a:pt x="438948" y="1804785"/>
                    <a:pt x="439891" y="1796997"/>
                    <a:pt x="437509" y="1789853"/>
                  </a:cubicBezTo>
                  <a:cubicBezTo>
                    <a:pt x="430663" y="1768570"/>
                    <a:pt x="427240" y="1757706"/>
                    <a:pt x="420940" y="1737416"/>
                  </a:cubicBezTo>
                  <a:cubicBezTo>
                    <a:pt x="420146" y="1732753"/>
                    <a:pt x="419452" y="1728784"/>
                    <a:pt x="418856" y="1725063"/>
                  </a:cubicBezTo>
                  <a:lnTo>
                    <a:pt x="421783" y="1728784"/>
                  </a:lnTo>
                  <a:cubicBezTo>
                    <a:pt x="449515" y="1757855"/>
                    <a:pt x="487714" y="1810788"/>
                    <a:pt x="485730" y="1837180"/>
                  </a:cubicBezTo>
                  <a:cubicBezTo>
                    <a:pt x="482654" y="1881035"/>
                    <a:pt x="473823" y="1902764"/>
                    <a:pt x="473823" y="1902764"/>
                  </a:cubicBezTo>
                  <a:cubicBezTo>
                    <a:pt x="469458" y="1912884"/>
                    <a:pt x="471938" y="1924741"/>
                    <a:pt x="480074" y="1932133"/>
                  </a:cubicBezTo>
                  <a:cubicBezTo>
                    <a:pt x="507558" y="1957334"/>
                    <a:pt x="648697" y="2082995"/>
                    <a:pt x="725541" y="2083193"/>
                  </a:cubicBezTo>
                  <a:cubicBezTo>
                    <a:pt x="761756" y="2083193"/>
                    <a:pt x="781650" y="2072874"/>
                    <a:pt x="794697" y="2066028"/>
                  </a:cubicBezTo>
                  <a:cubicBezTo>
                    <a:pt x="797673" y="2064490"/>
                    <a:pt x="801791" y="2062308"/>
                    <a:pt x="802585" y="2062109"/>
                  </a:cubicBezTo>
                  <a:cubicBezTo>
                    <a:pt x="802734" y="2062109"/>
                    <a:pt x="806802" y="2062804"/>
                    <a:pt x="817418" y="2071138"/>
                  </a:cubicBezTo>
                  <a:lnTo>
                    <a:pt x="823073" y="2076000"/>
                  </a:lnTo>
                  <a:cubicBezTo>
                    <a:pt x="897339" y="2139549"/>
                    <a:pt x="936034" y="2172689"/>
                    <a:pt x="986239" y="2175070"/>
                  </a:cubicBezTo>
                  <a:lnTo>
                    <a:pt x="987032" y="2178294"/>
                  </a:lnTo>
                  <a:lnTo>
                    <a:pt x="988223" y="2182065"/>
                  </a:lnTo>
                  <a:cubicBezTo>
                    <a:pt x="1004743" y="2222447"/>
                    <a:pt x="1017741" y="2237280"/>
                    <a:pt x="1026025" y="2243332"/>
                  </a:cubicBezTo>
                  <a:cubicBezTo>
                    <a:pt x="1026472" y="2247053"/>
                    <a:pt x="1026472" y="2252708"/>
                    <a:pt x="1026025" y="2257223"/>
                  </a:cubicBezTo>
                  <a:cubicBezTo>
                    <a:pt x="1025132" y="2264615"/>
                    <a:pt x="1027563" y="2272006"/>
                    <a:pt x="1032623" y="2277612"/>
                  </a:cubicBezTo>
                  <a:cubicBezTo>
                    <a:pt x="1109320" y="2361254"/>
                    <a:pt x="1132338" y="2363288"/>
                    <a:pt x="1139383" y="2363833"/>
                  </a:cubicBezTo>
                  <a:cubicBezTo>
                    <a:pt x="1144493" y="2364974"/>
                    <a:pt x="1159078" y="2374251"/>
                    <a:pt x="1167859" y="2379857"/>
                  </a:cubicBezTo>
                  <a:cubicBezTo>
                    <a:pt x="1187554" y="2392408"/>
                    <a:pt x="1204619" y="2403273"/>
                    <a:pt x="1221338" y="2403273"/>
                  </a:cubicBezTo>
                  <a:lnTo>
                    <a:pt x="1226894" y="2402777"/>
                  </a:lnTo>
                  <a:cubicBezTo>
                    <a:pt x="1257552" y="2398213"/>
                    <a:pt x="1264547" y="2361899"/>
                    <a:pt x="1266036" y="2341807"/>
                  </a:cubicBezTo>
                  <a:lnTo>
                    <a:pt x="1267871" y="2342849"/>
                  </a:lnTo>
                  <a:lnTo>
                    <a:pt x="1272138" y="2356888"/>
                  </a:lnTo>
                  <a:lnTo>
                    <a:pt x="1269955" y="2371027"/>
                  </a:lnTo>
                  <a:cubicBezTo>
                    <a:pt x="1269211" y="2375839"/>
                    <a:pt x="1269806" y="2380849"/>
                    <a:pt x="1271741" y="2385314"/>
                  </a:cubicBezTo>
                  <a:cubicBezTo>
                    <a:pt x="1281563" y="2407936"/>
                    <a:pt x="1304284" y="2475405"/>
                    <a:pt x="1291436" y="2515340"/>
                  </a:cubicBezTo>
                  <a:cubicBezTo>
                    <a:pt x="1274717" y="2567331"/>
                    <a:pt x="1207893" y="2675281"/>
                    <a:pt x="1195640" y="2689965"/>
                  </a:cubicBezTo>
                  <a:cubicBezTo>
                    <a:pt x="1190332" y="2694182"/>
                    <a:pt x="1183684" y="2702219"/>
                    <a:pt x="1182245" y="2716606"/>
                  </a:cubicBezTo>
                  <a:cubicBezTo>
                    <a:pt x="1180509" y="2735011"/>
                    <a:pt x="1188447" y="2763883"/>
                    <a:pt x="1209927" y="2783975"/>
                  </a:cubicBezTo>
                  <a:cubicBezTo>
                    <a:pt x="1211763" y="2785563"/>
                    <a:pt x="1213053" y="2786902"/>
                    <a:pt x="1213995" y="2787944"/>
                  </a:cubicBezTo>
                  <a:lnTo>
                    <a:pt x="1211416" y="2792657"/>
                  </a:lnTo>
                  <a:lnTo>
                    <a:pt x="1210126" y="2794889"/>
                  </a:lnTo>
                  <a:cubicBezTo>
                    <a:pt x="1195987" y="2820438"/>
                    <a:pt x="1177929" y="2880664"/>
                    <a:pt x="1211267" y="2926255"/>
                  </a:cubicBezTo>
                  <a:cubicBezTo>
                    <a:pt x="1214938" y="2931216"/>
                    <a:pt x="1219204" y="2936971"/>
                    <a:pt x="1224016" y="2943221"/>
                  </a:cubicBezTo>
                  <a:cubicBezTo>
                    <a:pt x="1252492" y="2980676"/>
                    <a:pt x="1295603" y="3037281"/>
                    <a:pt x="1309990" y="3096514"/>
                  </a:cubicBezTo>
                  <a:cubicBezTo>
                    <a:pt x="1327055" y="3166712"/>
                    <a:pt x="1392986" y="3244499"/>
                    <a:pt x="1417741" y="3273868"/>
                  </a:cubicBezTo>
                  <a:cubicBezTo>
                    <a:pt x="1421115" y="3277787"/>
                    <a:pt x="1423545" y="3280664"/>
                    <a:pt x="1424736" y="3282202"/>
                  </a:cubicBezTo>
                  <a:cubicBezTo>
                    <a:pt x="1441454" y="3304576"/>
                    <a:pt x="1467053" y="3326454"/>
                    <a:pt x="1496670" y="3351854"/>
                  </a:cubicBezTo>
                  <a:cubicBezTo>
                    <a:pt x="1575152" y="3419074"/>
                    <a:pt x="1664101" y="3495225"/>
                    <a:pt x="1632351" y="3609376"/>
                  </a:cubicBezTo>
                  <a:cubicBezTo>
                    <a:pt x="1631359" y="3612948"/>
                    <a:pt x="1631161" y="3616569"/>
                    <a:pt x="1631706" y="3620191"/>
                  </a:cubicBezTo>
                  <a:cubicBezTo>
                    <a:pt x="1656957" y="3784398"/>
                    <a:pt x="1684243" y="3951284"/>
                    <a:pt x="1712768" y="4116384"/>
                  </a:cubicBezTo>
                  <a:lnTo>
                    <a:pt x="1713314" y="4118666"/>
                  </a:lnTo>
                  <a:lnTo>
                    <a:pt x="1734348" y="4196602"/>
                  </a:lnTo>
                  <a:cubicBezTo>
                    <a:pt x="1735191" y="4199827"/>
                    <a:pt x="1736680" y="4202853"/>
                    <a:pt x="1738714" y="4205532"/>
                  </a:cubicBezTo>
                  <a:lnTo>
                    <a:pt x="1793234" y="4277218"/>
                  </a:lnTo>
                  <a:lnTo>
                    <a:pt x="1793929" y="4303262"/>
                  </a:lnTo>
                  <a:cubicBezTo>
                    <a:pt x="1794078" y="4308670"/>
                    <a:pt x="1795963" y="4313928"/>
                    <a:pt x="1799237" y="4318195"/>
                  </a:cubicBezTo>
                  <a:lnTo>
                    <a:pt x="1818634" y="4343595"/>
                  </a:lnTo>
                  <a:cubicBezTo>
                    <a:pt x="1818238" y="4346621"/>
                    <a:pt x="1817841" y="4349399"/>
                    <a:pt x="1817444" y="4352277"/>
                  </a:cubicBezTo>
                  <a:lnTo>
                    <a:pt x="1813475" y="4354112"/>
                  </a:lnTo>
                  <a:lnTo>
                    <a:pt x="1806679" y="4357138"/>
                  </a:lnTo>
                  <a:cubicBezTo>
                    <a:pt x="1797005" y="4361504"/>
                    <a:pt x="1791052" y="4371277"/>
                    <a:pt x="1791498" y="4381794"/>
                  </a:cubicBezTo>
                  <a:lnTo>
                    <a:pt x="1792391" y="4402233"/>
                  </a:lnTo>
                  <a:cubicBezTo>
                    <a:pt x="1792738" y="4409724"/>
                    <a:pt x="1796261" y="4416719"/>
                    <a:pt x="1802214" y="4421432"/>
                  </a:cubicBezTo>
                  <a:cubicBezTo>
                    <a:pt x="1821115" y="4436414"/>
                    <a:pt x="1871568" y="4483989"/>
                    <a:pt x="1877818" y="4524570"/>
                  </a:cubicBezTo>
                  <a:cubicBezTo>
                    <a:pt x="1884962" y="4570806"/>
                    <a:pt x="1904657" y="4595908"/>
                    <a:pt x="1936308" y="4599480"/>
                  </a:cubicBezTo>
                  <a:cubicBezTo>
                    <a:pt x="1938441" y="4610493"/>
                    <a:pt x="1944295" y="4625823"/>
                    <a:pt x="1963097" y="4630436"/>
                  </a:cubicBezTo>
                  <a:cubicBezTo>
                    <a:pt x="1972374" y="4632718"/>
                    <a:pt x="1982693" y="4630734"/>
                    <a:pt x="1988199" y="4629146"/>
                  </a:cubicBezTo>
                  <a:lnTo>
                    <a:pt x="1991176" y="4632421"/>
                  </a:lnTo>
                  <a:cubicBezTo>
                    <a:pt x="1994797" y="4637034"/>
                    <a:pt x="1999907" y="4640110"/>
                    <a:pt x="2005513" y="4641400"/>
                  </a:cubicBezTo>
                  <a:lnTo>
                    <a:pt x="2009631" y="4642144"/>
                  </a:lnTo>
                  <a:lnTo>
                    <a:pt x="2011367" y="4642194"/>
                  </a:lnTo>
                  <a:cubicBezTo>
                    <a:pt x="2018064" y="4642194"/>
                    <a:pt x="2024414" y="4639564"/>
                    <a:pt x="2029276" y="4635000"/>
                  </a:cubicBezTo>
                  <a:lnTo>
                    <a:pt x="2065044" y="4600770"/>
                  </a:lnTo>
                  <a:cubicBezTo>
                    <a:pt x="2070749" y="4595412"/>
                    <a:pt x="2073379" y="4587723"/>
                    <a:pt x="2072833" y="4580232"/>
                  </a:cubicBezTo>
                  <a:cubicBezTo>
                    <a:pt x="2072634" y="4577255"/>
                    <a:pt x="2072039" y="4574229"/>
                    <a:pt x="2070749" y="4571401"/>
                  </a:cubicBezTo>
                  <a:cubicBezTo>
                    <a:pt x="2063953" y="4556270"/>
                    <a:pt x="2059885" y="4547241"/>
                    <a:pt x="2053932" y="4534393"/>
                  </a:cubicBezTo>
                  <a:cubicBezTo>
                    <a:pt x="2064300" y="4507901"/>
                    <a:pt x="2070848" y="4491431"/>
                    <a:pt x="2082904" y="4461368"/>
                  </a:cubicBezTo>
                  <a:cubicBezTo>
                    <a:pt x="2086475" y="4452636"/>
                    <a:pt x="2084888" y="4442615"/>
                    <a:pt x="2078836" y="4435323"/>
                  </a:cubicBezTo>
                  <a:lnTo>
                    <a:pt x="2040041" y="4388293"/>
                  </a:lnTo>
                  <a:cubicBezTo>
                    <a:pt x="2045002" y="4376536"/>
                    <a:pt x="2048872" y="4367159"/>
                    <a:pt x="2055122" y="4352376"/>
                  </a:cubicBezTo>
                  <a:cubicBezTo>
                    <a:pt x="2057305" y="4347167"/>
                    <a:pt x="2057752" y="4341462"/>
                    <a:pt x="2056412" y="4336104"/>
                  </a:cubicBezTo>
                  <a:lnTo>
                    <a:pt x="2052592" y="4320725"/>
                  </a:lnTo>
                  <a:lnTo>
                    <a:pt x="2063407" y="4306487"/>
                  </a:lnTo>
                  <a:cubicBezTo>
                    <a:pt x="2067078" y="4301725"/>
                    <a:pt x="2068864" y="4295771"/>
                    <a:pt x="2068616" y="4289818"/>
                  </a:cubicBezTo>
                  <a:lnTo>
                    <a:pt x="2068021" y="4272356"/>
                  </a:lnTo>
                  <a:cubicBezTo>
                    <a:pt x="2067872" y="4268586"/>
                    <a:pt x="2066880" y="4264964"/>
                    <a:pt x="2065243" y="4261640"/>
                  </a:cubicBezTo>
                  <a:cubicBezTo>
                    <a:pt x="2069509" y="4258862"/>
                    <a:pt x="2073081" y="4254893"/>
                    <a:pt x="2075165" y="4249883"/>
                  </a:cubicBezTo>
                  <a:cubicBezTo>
                    <a:pt x="2081961" y="4233611"/>
                    <a:pt x="2085930" y="4224185"/>
                    <a:pt x="2091932" y="4209947"/>
                  </a:cubicBezTo>
                  <a:lnTo>
                    <a:pt x="2095554" y="4201315"/>
                  </a:lnTo>
                  <a:cubicBezTo>
                    <a:pt x="2097836" y="4196007"/>
                    <a:pt x="2098233" y="4190054"/>
                    <a:pt x="2096695" y="4184448"/>
                  </a:cubicBezTo>
                  <a:lnTo>
                    <a:pt x="2095356" y="4179487"/>
                  </a:lnTo>
                  <a:cubicBezTo>
                    <a:pt x="2103343" y="4179537"/>
                    <a:pt x="2111627" y="4179685"/>
                    <a:pt x="2122293" y="4179735"/>
                  </a:cubicBezTo>
                  <a:lnTo>
                    <a:pt x="2124972" y="4179685"/>
                  </a:lnTo>
                  <a:cubicBezTo>
                    <a:pt x="2141592" y="4178098"/>
                    <a:pt x="2173590" y="4167085"/>
                    <a:pt x="2187877" y="4136029"/>
                  </a:cubicBezTo>
                  <a:cubicBezTo>
                    <a:pt x="2201470" y="4106512"/>
                    <a:pt x="2195963" y="4068759"/>
                    <a:pt x="2170861" y="4021630"/>
                  </a:cubicBezTo>
                  <a:lnTo>
                    <a:pt x="2173143" y="4022424"/>
                  </a:lnTo>
                  <a:cubicBezTo>
                    <a:pt x="2193582" y="4029865"/>
                    <a:pt x="2206778" y="4034429"/>
                    <a:pt x="2218238" y="4034429"/>
                  </a:cubicBezTo>
                  <a:cubicBezTo>
                    <a:pt x="2223993" y="4034429"/>
                    <a:pt x="2229152" y="4033239"/>
                    <a:pt x="2233716" y="4031006"/>
                  </a:cubicBezTo>
                  <a:cubicBezTo>
                    <a:pt x="2237387" y="4029121"/>
                    <a:pt x="2240562" y="4026492"/>
                    <a:pt x="2242894" y="4023168"/>
                  </a:cubicBezTo>
                  <a:cubicBezTo>
                    <a:pt x="2283375" y="3968498"/>
                    <a:pt x="2303963" y="3940568"/>
                    <a:pt x="2345883" y="3884063"/>
                  </a:cubicBezTo>
                  <a:cubicBezTo>
                    <a:pt x="2349108" y="3879698"/>
                    <a:pt x="2350844" y="3874489"/>
                    <a:pt x="2350993" y="3869131"/>
                  </a:cubicBezTo>
                  <a:lnTo>
                    <a:pt x="2351588" y="3830931"/>
                  </a:lnTo>
                  <a:cubicBezTo>
                    <a:pt x="2373069" y="3815354"/>
                    <a:pt x="2400701" y="3775419"/>
                    <a:pt x="2382842" y="3674811"/>
                  </a:cubicBezTo>
                  <a:cubicBezTo>
                    <a:pt x="2396236" y="3653280"/>
                    <a:pt x="2474669" y="3607888"/>
                    <a:pt x="2495356" y="3601141"/>
                  </a:cubicBezTo>
                  <a:cubicBezTo>
                    <a:pt x="2504137" y="3600000"/>
                    <a:pt x="2528644" y="3599256"/>
                    <a:pt x="2543973" y="3599057"/>
                  </a:cubicBezTo>
                  <a:cubicBezTo>
                    <a:pt x="2552407" y="3599008"/>
                    <a:pt x="2560195" y="3594741"/>
                    <a:pt x="2564908" y="3587796"/>
                  </a:cubicBezTo>
                  <a:cubicBezTo>
                    <a:pt x="2570068" y="3580404"/>
                    <a:pt x="2689031" y="3404043"/>
                    <a:pt x="2663978" y="3205109"/>
                  </a:cubicBezTo>
                  <a:cubicBezTo>
                    <a:pt x="2661696" y="3133573"/>
                    <a:pt x="2708180" y="3082475"/>
                    <a:pt x="2749158" y="3037380"/>
                  </a:cubicBezTo>
                  <a:cubicBezTo>
                    <a:pt x="2773218" y="3010839"/>
                    <a:pt x="2794004" y="2988019"/>
                    <a:pt x="2801892" y="2964256"/>
                  </a:cubicBezTo>
                  <a:cubicBezTo>
                    <a:pt x="2802636" y="2962271"/>
                    <a:pt x="2819553" y="2916531"/>
                    <a:pt x="2793260" y="2867319"/>
                  </a:cubicBezTo>
                  <a:cubicBezTo>
                    <a:pt x="2768952" y="2821827"/>
                    <a:pt x="2717408" y="2789531"/>
                    <a:pt x="2639868" y="2771573"/>
                  </a:cubicBezTo>
                  <a:cubicBezTo>
                    <a:pt x="2568827" y="2755053"/>
                    <a:pt x="2520954" y="2746967"/>
                    <a:pt x="2493520" y="2746967"/>
                  </a:cubicBezTo>
                  <a:cubicBezTo>
                    <a:pt x="2488559" y="2746967"/>
                    <a:pt x="2479183" y="2746967"/>
                    <a:pt x="2470254" y="2750142"/>
                  </a:cubicBezTo>
                  <a:cubicBezTo>
                    <a:pt x="2468914" y="2743742"/>
                    <a:pt x="2466632" y="2737243"/>
                    <a:pt x="2462961" y="2730744"/>
                  </a:cubicBezTo>
                  <a:cubicBezTo>
                    <a:pt x="2449318" y="2706436"/>
                    <a:pt x="2421041" y="2689866"/>
                    <a:pt x="2376442" y="2680093"/>
                  </a:cubicBezTo>
                  <a:cubicBezTo>
                    <a:pt x="2369894" y="2678655"/>
                    <a:pt x="2363097" y="2679845"/>
                    <a:pt x="2357442" y="2683268"/>
                  </a:cubicBezTo>
                  <a:cubicBezTo>
                    <a:pt x="2347967" y="2689073"/>
                    <a:pt x="2339731" y="2694033"/>
                    <a:pt x="2331992" y="2698647"/>
                  </a:cubicBezTo>
                  <a:cubicBezTo>
                    <a:pt x="2315770" y="2708519"/>
                    <a:pt x="2302078" y="2716755"/>
                    <a:pt x="2284863" y="2727173"/>
                  </a:cubicBezTo>
                  <a:cubicBezTo>
                    <a:pt x="2272610" y="2716705"/>
                    <a:pt x="2253957" y="2706039"/>
                    <a:pt x="2231434" y="2707726"/>
                  </a:cubicBezTo>
                  <a:cubicBezTo>
                    <a:pt x="2235204" y="2702417"/>
                    <a:pt x="2238876" y="2697407"/>
                    <a:pt x="2242001" y="2693041"/>
                  </a:cubicBezTo>
                  <a:cubicBezTo>
                    <a:pt x="2254999" y="2675083"/>
                    <a:pt x="2266309" y="2659505"/>
                    <a:pt x="2271915" y="2649633"/>
                  </a:cubicBezTo>
                  <a:cubicBezTo>
                    <a:pt x="2273056" y="2647748"/>
                    <a:pt x="2274148" y="2645565"/>
                    <a:pt x="2275090" y="2643333"/>
                  </a:cubicBezTo>
                  <a:cubicBezTo>
                    <a:pt x="2283772" y="2624035"/>
                    <a:pt x="2283425" y="2592681"/>
                    <a:pt x="2250633" y="2568373"/>
                  </a:cubicBezTo>
                  <a:cubicBezTo>
                    <a:pt x="2250385" y="2567232"/>
                    <a:pt x="2250286" y="2563759"/>
                    <a:pt x="2250286" y="2561180"/>
                  </a:cubicBezTo>
                  <a:cubicBezTo>
                    <a:pt x="2249790" y="2526999"/>
                    <a:pt x="2241703" y="2488055"/>
                    <a:pt x="2151513" y="2421033"/>
                  </a:cubicBezTo>
                  <a:cubicBezTo>
                    <a:pt x="2146751" y="2417560"/>
                    <a:pt x="2141145" y="2415576"/>
                    <a:pt x="2135093" y="2416023"/>
                  </a:cubicBezTo>
                  <a:cubicBezTo>
                    <a:pt x="2018560" y="2420735"/>
                    <a:pt x="1963246" y="2372168"/>
                    <a:pt x="1954961" y="2340021"/>
                  </a:cubicBezTo>
                  <a:cubicBezTo>
                    <a:pt x="1949901" y="2320177"/>
                    <a:pt x="1933282" y="2301971"/>
                    <a:pt x="1904359" y="2284756"/>
                  </a:cubicBezTo>
                  <a:cubicBezTo>
                    <a:pt x="1905401" y="2282375"/>
                    <a:pt x="1906393" y="2280490"/>
                    <a:pt x="1907187" y="2279448"/>
                  </a:cubicBezTo>
                  <a:cubicBezTo>
                    <a:pt x="1922765" y="2269873"/>
                    <a:pt x="1943154" y="2247152"/>
                    <a:pt x="1942906" y="2223489"/>
                  </a:cubicBezTo>
                  <a:cubicBezTo>
                    <a:pt x="1942707" y="2209003"/>
                    <a:pt x="1935018" y="2196650"/>
                    <a:pt x="1921921" y="2189853"/>
                  </a:cubicBezTo>
                  <a:cubicBezTo>
                    <a:pt x="1917655" y="2187571"/>
                    <a:pt x="1913339" y="2186281"/>
                    <a:pt x="1909023" y="2185537"/>
                  </a:cubicBezTo>
                  <a:cubicBezTo>
                    <a:pt x="1906790" y="2185140"/>
                    <a:pt x="1904558" y="2184694"/>
                    <a:pt x="1902425" y="2184694"/>
                  </a:cubicBezTo>
                  <a:cubicBezTo>
                    <a:pt x="1883821" y="2184694"/>
                    <a:pt x="1873800" y="2196848"/>
                    <a:pt x="1868343" y="2207217"/>
                  </a:cubicBezTo>
                  <a:cubicBezTo>
                    <a:pt x="1858520" y="2207217"/>
                    <a:pt x="1846168" y="2208060"/>
                    <a:pt x="1835254" y="2213815"/>
                  </a:cubicBezTo>
                  <a:cubicBezTo>
                    <a:pt x="1833517" y="2214708"/>
                    <a:pt x="1831831" y="2215402"/>
                    <a:pt x="1830243" y="2216543"/>
                  </a:cubicBezTo>
                  <a:cubicBezTo>
                    <a:pt x="1821760" y="2222744"/>
                    <a:pt x="1813922" y="2234155"/>
                    <a:pt x="1807720" y="2245366"/>
                  </a:cubicBezTo>
                  <a:cubicBezTo>
                    <a:pt x="1791796" y="2241199"/>
                    <a:pt x="1771307" y="2237677"/>
                    <a:pt x="1760195" y="2238818"/>
                  </a:cubicBezTo>
                  <a:cubicBezTo>
                    <a:pt x="1738416" y="2238818"/>
                    <a:pt x="1659785" y="2212277"/>
                    <a:pt x="1635129" y="2195806"/>
                  </a:cubicBezTo>
                  <a:cubicBezTo>
                    <a:pt x="1635824" y="2189456"/>
                    <a:pt x="1634534" y="2183206"/>
                    <a:pt x="1631359" y="2177451"/>
                  </a:cubicBezTo>
                  <a:cubicBezTo>
                    <a:pt x="1621388" y="2159542"/>
                    <a:pt x="1594251" y="2154829"/>
                    <a:pt x="1568950" y="2165942"/>
                  </a:cubicBezTo>
                  <a:cubicBezTo>
                    <a:pt x="1568008" y="2161229"/>
                    <a:pt x="1565726" y="2156913"/>
                    <a:pt x="1562352" y="2153341"/>
                  </a:cubicBezTo>
                  <a:cubicBezTo>
                    <a:pt x="1557441" y="2148330"/>
                    <a:pt x="1550694" y="2145403"/>
                    <a:pt x="1543699" y="2145403"/>
                  </a:cubicBezTo>
                  <a:lnTo>
                    <a:pt x="1543501" y="2145403"/>
                  </a:lnTo>
                  <a:lnTo>
                    <a:pt x="1509221" y="2145602"/>
                  </a:lnTo>
                  <a:cubicBezTo>
                    <a:pt x="1504012" y="2145602"/>
                    <a:pt x="1498952" y="2147239"/>
                    <a:pt x="1494735" y="2150215"/>
                  </a:cubicBezTo>
                  <a:cubicBezTo>
                    <a:pt x="1491560" y="2152299"/>
                    <a:pt x="1464027" y="2171796"/>
                    <a:pt x="1450285" y="2200767"/>
                  </a:cubicBezTo>
                  <a:cubicBezTo>
                    <a:pt x="1449144" y="2201065"/>
                    <a:pt x="1446911" y="2201561"/>
                    <a:pt x="1443191" y="2201561"/>
                  </a:cubicBezTo>
                  <a:cubicBezTo>
                    <a:pt x="1435650" y="2201561"/>
                    <a:pt x="1428606" y="2199626"/>
                    <a:pt x="1428606" y="2199626"/>
                  </a:cubicBezTo>
                  <a:cubicBezTo>
                    <a:pt x="1416699" y="2196203"/>
                    <a:pt x="1403950" y="2201710"/>
                    <a:pt x="1398344" y="2212823"/>
                  </a:cubicBezTo>
                  <a:cubicBezTo>
                    <a:pt x="1386388" y="2236486"/>
                    <a:pt x="1364709" y="2271014"/>
                    <a:pt x="1346105" y="2289618"/>
                  </a:cubicBezTo>
                  <a:cubicBezTo>
                    <a:pt x="1330528" y="2278158"/>
                    <a:pt x="1306418" y="2264565"/>
                    <a:pt x="1279182" y="2264565"/>
                  </a:cubicBezTo>
                  <a:lnTo>
                    <a:pt x="1276751" y="2264615"/>
                  </a:lnTo>
                  <a:cubicBezTo>
                    <a:pt x="1239693" y="2265756"/>
                    <a:pt x="1214442" y="2279001"/>
                    <a:pt x="1198220" y="2288576"/>
                  </a:cubicBezTo>
                  <a:cubicBezTo>
                    <a:pt x="1188992" y="2284260"/>
                    <a:pt x="1170786" y="2271163"/>
                    <a:pt x="1161112" y="2255387"/>
                  </a:cubicBezTo>
                  <a:cubicBezTo>
                    <a:pt x="1156647" y="2248194"/>
                    <a:pt x="1156200" y="2243680"/>
                    <a:pt x="1156597" y="2242191"/>
                  </a:cubicBezTo>
                  <a:cubicBezTo>
                    <a:pt x="1156994" y="2240653"/>
                    <a:pt x="1157292" y="2239115"/>
                    <a:pt x="1157490" y="2237528"/>
                  </a:cubicBezTo>
                  <a:cubicBezTo>
                    <a:pt x="1162451" y="2182660"/>
                    <a:pt x="1165130" y="2154780"/>
                    <a:pt x="1170885" y="2100656"/>
                  </a:cubicBezTo>
                  <a:cubicBezTo>
                    <a:pt x="1172770" y="2091825"/>
                    <a:pt x="1176143" y="2067120"/>
                    <a:pt x="1159177" y="2044200"/>
                  </a:cubicBezTo>
                  <a:cubicBezTo>
                    <a:pt x="1139036" y="2017213"/>
                    <a:pt x="1100390" y="2005158"/>
                    <a:pt x="1042248" y="2008829"/>
                  </a:cubicBezTo>
                  <a:cubicBezTo>
                    <a:pt x="1059760" y="1954903"/>
                    <a:pt x="1072361" y="1917151"/>
                    <a:pt x="1094635" y="1851617"/>
                  </a:cubicBezTo>
                  <a:cubicBezTo>
                    <a:pt x="1097810" y="1844473"/>
                    <a:pt x="1105202" y="1823438"/>
                    <a:pt x="1094040" y="1805629"/>
                  </a:cubicBezTo>
                  <a:cubicBezTo>
                    <a:pt x="1089724" y="1798584"/>
                    <a:pt x="1079107" y="1787025"/>
                    <a:pt x="1056585" y="1787025"/>
                  </a:cubicBezTo>
                  <a:cubicBezTo>
                    <a:pt x="1034161" y="1787025"/>
                    <a:pt x="1001866" y="1798683"/>
                    <a:pt x="955034" y="1823637"/>
                  </a:cubicBezTo>
                  <a:cubicBezTo>
                    <a:pt x="948734" y="1827010"/>
                    <a:pt x="944071" y="1832815"/>
                    <a:pt x="942186" y="1839661"/>
                  </a:cubicBezTo>
                  <a:cubicBezTo>
                    <a:pt x="941987" y="1840554"/>
                    <a:pt x="919762" y="1920177"/>
                    <a:pt x="857998" y="1920177"/>
                  </a:cubicBezTo>
                  <a:cubicBezTo>
                    <a:pt x="847283" y="1920177"/>
                    <a:pt x="835575" y="1917795"/>
                    <a:pt x="823123" y="1913281"/>
                  </a:cubicBezTo>
                  <a:cubicBezTo>
                    <a:pt x="817716" y="1910056"/>
                    <a:pt x="790282" y="1891999"/>
                    <a:pt x="778872" y="1853601"/>
                  </a:cubicBezTo>
                  <a:cubicBezTo>
                    <a:pt x="765477" y="1808506"/>
                    <a:pt x="778078" y="1751852"/>
                    <a:pt x="816178" y="1685524"/>
                  </a:cubicBezTo>
                  <a:lnTo>
                    <a:pt x="817914" y="1681754"/>
                  </a:lnTo>
                  <a:cubicBezTo>
                    <a:pt x="828927" y="1652683"/>
                    <a:pt x="834781" y="1637205"/>
                    <a:pt x="845348" y="1609771"/>
                  </a:cubicBezTo>
                  <a:cubicBezTo>
                    <a:pt x="869657" y="1586802"/>
                    <a:pt x="929238" y="1537440"/>
                    <a:pt x="970513" y="1531190"/>
                  </a:cubicBezTo>
                  <a:cubicBezTo>
                    <a:pt x="974779" y="1530594"/>
                    <a:pt x="978599" y="1530247"/>
                    <a:pt x="982072" y="1530247"/>
                  </a:cubicBezTo>
                  <a:cubicBezTo>
                    <a:pt x="995168" y="1530247"/>
                    <a:pt x="1000427" y="1534265"/>
                    <a:pt x="1009109" y="1541161"/>
                  </a:cubicBezTo>
                  <a:cubicBezTo>
                    <a:pt x="1018336" y="1548354"/>
                    <a:pt x="1030986" y="1558128"/>
                    <a:pt x="1050929" y="1558128"/>
                  </a:cubicBezTo>
                  <a:cubicBezTo>
                    <a:pt x="1057875" y="1558128"/>
                    <a:pt x="1065018" y="1556987"/>
                    <a:pt x="1072757" y="1554506"/>
                  </a:cubicBezTo>
                  <a:cubicBezTo>
                    <a:pt x="1103069" y="1544882"/>
                    <a:pt x="1116662" y="1521565"/>
                    <a:pt x="1125691" y="1506137"/>
                  </a:cubicBezTo>
                  <a:cubicBezTo>
                    <a:pt x="1128518" y="1501374"/>
                    <a:pt x="1132785" y="1494131"/>
                    <a:pt x="1134968" y="1493090"/>
                  </a:cubicBezTo>
                  <a:cubicBezTo>
                    <a:pt x="1143153" y="1493685"/>
                    <a:pt x="1150545" y="1497158"/>
                    <a:pt x="1159822" y="1501622"/>
                  </a:cubicBezTo>
                  <a:cubicBezTo>
                    <a:pt x="1172671" y="1507625"/>
                    <a:pt x="1188595" y="1515215"/>
                    <a:pt x="1209580" y="1515215"/>
                  </a:cubicBezTo>
                  <a:cubicBezTo>
                    <a:pt x="1216327" y="1515215"/>
                    <a:pt x="1223074" y="1514471"/>
                    <a:pt x="1230019" y="1512933"/>
                  </a:cubicBezTo>
                  <a:lnTo>
                    <a:pt x="1245547" y="1525137"/>
                  </a:lnTo>
                  <a:cubicBezTo>
                    <a:pt x="1239643" y="1556441"/>
                    <a:pt x="1231259" y="1621975"/>
                    <a:pt x="1255122" y="1659628"/>
                  </a:cubicBezTo>
                  <a:cubicBezTo>
                    <a:pt x="1264696" y="1674710"/>
                    <a:pt x="1278686" y="1684582"/>
                    <a:pt x="1295504" y="1688253"/>
                  </a:cubicBezTo>
                  <a:cubicBezTo>
                    <a:pt x="1298976" y="1689195"/>
                    <a:pt x="1302449" y="1689592"/>
                    <a:pt x="1305971" y="1689592"/>
                  </a:cubicBezTo>
                  <a:cubicBezTo>
                    <a:pt x="1312569" y="1689592"/>
                    <a:pt x="1321499" y="1687955"/>
                    <a:pt x="1330627" y="1681357"/>
                  </a:cubicBezTo>
                  <a:cubicBezTo>
                    <a:pt x="1333504" y="1679274"/>
                    <a:pt x="1336382" y="1676644"/>
                    <a:pt x="1339309" y="1673469"/>
                  </a:cubicBezTo>
                  <a:cubicBezTo>
                    <a:pt x="1362327" y="1647474"/>
                    <a:pt x="1369670" y="1591415"/>
                    <a:pt x="1367636" y="1574151"/>
                  </a:cubicBezTo>
                  <a:cubicBezTo>
                    <a:pt x="1366891" y="1568496"/>
                    <a:pt x="1364411" y="1563337"/>
                    <a:pt x="1360591" y="1559269"/>
                  </a:cubicBezTo>
                  <a:lnTo>
                    <a:pt x="1360690" y="1555746"/>
                  </a:lnTo>
                  <a:cubicBezTo>
                    <a:pt x="1361782" y="1516257"/>
                    <a:pt x="1362675" y="1490907"/>
                    <a:pt x="1364213" y="1448044"/>
                  </a:cubicBezTo>
                  <a:cubicBezTo>
                    <a:pt x="1370265" y="1432913"/>
                    <a:pt x="1402412" y="1365345"/>
                    <a:pt x="1505252" y="1333794"/>
                  </a:cubicBezTo>
                  <a:cubicBezTo>
                    <a:pt x="1576144" y="1309386"/>
                    <a:pt x="1595938" y="1219395"/>
                    <a:pt x="1600254" y="1172067"/>
                  </a:cubicBezTo>
                  <a:lnTo>
                    <a:pt x="1600800" y="1172067"/>
                  </a:lnTo>
                  <a:cubicBezTo>
                    <a:pt x="1609829" y="1171472"/>
                    <a:pt x="1617915" y="1166313"/>
                    <a:pt x="1622082" y="1158375"/>
                  </a:cubicBezTo>
                  <a:cubicBezTo>
                    <a:pt x="1628581" y="1146171"/>
                    <a:pt x="1653038" y="1110155"/>
                    <a:pt x="1679232" y="1104301"/>
                  </a:cubicBezTo>
                  <a:cubicBezTo>
                    <a:pt x="1704781" y="1098497"/>
                    <a:pt x="1723087" y="1079844"/>
                    <a:pt x="1740797" y="1061835"/>
                  </a:cubicBezTo>
                  <a:cubicBezTo>
                    <a:pt x="1762427" y="1039858"/>
                    <a:pt x="1782866" y="1019072"/>
                    <a:pt x="1816948" y="1016046"/>
                  </a:cubicBezTo>
                  <a:cubicBezTo>
                    <a:pt x="1828159" y="1015004"/>
                    <a:pt x="1837436" y="1007017"/>
                    <a:pt x="1839917" y="996103"/>
                  </a:cubicBezTo>
                  <a:lnTo>
                    <a:pt x="1849392" y="954679"/>
                  </a:lnTo>
                  <a:cubicBezTo>
                    <a:pt x="1852716" y="949420"/>
                    <a:pt x="1871915" y="923921"/>
                    <a:pt x="1942707" y="903284"/>
                  </a:cubicBezTo>
                  <a:cubicBezTo>
                    <a:pt x="1938838" y="910229"/>
                    <a:pt x="1938292" y="918911"/>
                    <a:pt x="1941963" y="926650"/>
                  </a:cubicBezTo>
                  <a:cubicBezTo>
                    <a:pt x="1944990" y="933149"/>
                    <a:pt x="1950298" y="937762"/>
                    <a:pt x="1956499" y="940044"/>
                  </a:cubicBezTo>
                  <a:cubicBezTo>
                    <a:pt x="1959128" y="942872"/>
                    <a:pt x="1963147" y="947783"/>
                    <a:pt x="1966272" y="952099"/>
                  </a:cubicBezTo>
                  <a:cubicBezTo>
                    <a:pt x="1974209" y="963162"/>
                    <a:pt x="1989340" y="966238"/>
                    <a:pt x="2000949" y="958995"/>
                  </a:cubicBezTo>
                  <a:cubicBezTo>
                    <a:pt x="2059885" y="922334"/>
                    <a:pt x="2132711" y="881009"/>
                    <a:pt x="2149827" y="876743"/>
                  </a:cubicBezTo>
                  <a:cubicBezTo>
                    <a:pt x="2162775" y="876495"/>
                    <a:pt x="2173738" y="866573"/>
                    <a:pt x="2175028" y="853377"/>
                  </a:cubicBezTo>
                  <a:lnTo>
                    <a:pt x="2176913" y="834872"/>
                  </a:lnTo>
                  <a:cubicBezTo>
                    <a:pt x="2177558" y="827530"/>
                    <a:pt x="2175227" y="820238"/>
                    <a:pt x="2170216" y="814880"/>
                  </a:cubicBezTo>
                  <a:cubicBezTo>
                    <a:pt x="2165404" y="809472"/>
                    <a:pt x="2158359" y="806446"/>
                    <a:pt x="2151117" y="806446"/>
                  </a:cubicBezTo>
                  <a:lnTo>
                    <a:pt x="2147197" y="806446"/>
                  </a:lnTo>
                  <a:cubicBezTo>
                    <a:pt x="2133952" y="806545"/>
                    <a:pt x="2126213" y="806595"/>
                    <a:pt x="2110437" y="806942"/>
                  </a:cubicBezTo>
                  <a:cubicBezTo>
                    <a:pt x="2110090" y="806942"/>
                    <a:pt x="2108403" y="807042"/>
                    <a:pt x="2105873" y="807042"/>
                  </a:cubicBezTo>
                  <a:cubicBezTo>
                    <a:pt x="2087468" y="807042"/>
                    <a:pt x="2075363" y="802229"/>
                    <a:pt x="2073726" y="798757"/>
                  </a:cubicBezTo>
                  <a:cubicBezTo>
                    <a:pt x="2071990" y="795284"/>
                    <a:pt x="2073527" y="778715"/>
                    <a:pt x="2100614" y="744186"/>
                  </a:cubicBezTo>
                  <a:cubicBezTo>
                    <a:pt x="2106071" y="737241"/>
                    <a:pt x="2107559" y="727915"/>
                    <a:pt x="2104583" y="719580"/>
                  </a:cubicBezTo>
                  <a:cubicBezTo>
                    <a:pt x="2152258" y="713677"/>
                    <a:pt x="2198742" y="706186"/>
                    <a:pt x="2239520" y="694924"/>
                  </a:cubicBezTo>
                  <a:cubicBezTo>
                    <a:pt x="2284566" y="682423"/>
                    <a:pt x="2322715" y="665109"/>
                    <a:pt x="2348016" y="640007"/>
                  </a:cubicBezTo>
                  <a:cubicBezTo>
                    <a:pt x="2352977" y="634996"/>
                    <a:pt x="2357740" y="629837"/>
                    <a:pt x="2361708" y="624181"/>
                  </a:cubicBezTo>
                  <a:cubicBezTo>
                    <a:pt x="2378576" y="600170"/>
                    <a:pt x="2383487" y="572637"/>
                    <a:pt x="2376244" y="542425"/>
                  </a:cubicBezTo>
                  <a:cubicBezTo>
                    <a:pt x="2373565" y="531015"/>
                    <a:pt x="2363494" y="522879"/>
                    <a:pt x="2351836" y="522581"/>
                  </a:cubicBezTo>
                  <a:cubicBezTo>
                    <a:pt x="2340227" y="522185"/>
                    <a:pt x="2331595" y="521986"/>
                    <a:pt x="2322914" y="521887"/>
                  </a:cubicBezTo>
                  <a:cubicBezTo>
                    <a:pt x="2322269" y="516083"/>
                    <a:pt x="2319788" y="510576"/>
                    <a:pt x="2315621" y="506310"/>
                  </a:cubicBezTo>
                  <a:cubicBezTo>
                    <a:pt x="2303765" y="494056"/>
                    <a:pt x="2291709" y="478578"/>
                    <a:pt x="2287195" y="469946"/>
                  </a:cubicBezTo>
                  <a:cubicBezTo>
                    <a:pt x="2293942" y="456402"/>
                    <a:pt x="2299002" y="424504"/>
                    <a:pt x="2283574" y="337687"/>
                  </a:cubicBezTo>
                  <a:cubicBezTo>
                    <a:pt x="2282036" y="329254"/>
                    <a:pt x="2276430" y="322110"/>
                    <a:pt x="2268641" y="318637"/>
                  </a:cubicBezTo>
                  <a:cubicBezTo>
                    <a:pt x="2265367" y="317199"/>
                    <a:pt x="2261944" y="316603"/>
                    <a:pt x="2258521" y="316603"/>
                  </a:cubicBezTo>
                  <a:cubicBezTo>
                    <a:pt x="2253609" y="316454"/>
                    <a:pt x="2248698" y="317595"/>
                    <a:pt x="2244432" y="320225"/>
                  </a:cubicBezTo>
                  <a:lnTo>
                    <a:pt x="2243688" y="320770"/>
                  </a:lnTo>
                  <a:cubicBezTo>
                    <a:pt x="2206381" y="343938"/>
                    <a:pt x="2184801" y="357531"/>
                    <a:pt x="2150422" y="379310"/>
                  </a:cubicBezTo>
                  <a:cubicBezTo>
                    <a:pt x="2152109" y="376531"/>
                    <a:pt x="2153994" y="373505"/>
                    <a:pt x="2156276" y="370231"/>
                  </a:cubicBezTo>
                  <a:cubicBezTo>
                    <a:pt x="2175475" y="341706"/>
                    <a:pt x="2171109" y="319729"/>
                    <a:pt x="2164114" y="306285"/>
                  </a:cubicBezTo>
                  <a:lnTo>
                    <a:pt x="2162427" y="303209"/>
                  </a:lnTo>
                  <a:cubicBezTo>
                    <a:pt x="2158161" y="295817"/>
                    <a:pt x="2149132" y="283613"/>
                    <a:pt x="2124228" y="273245"/>
                  </a:cubicBezTo>
                  <a:cubicBezTo>
                    <a:pt x="2100217" y="263224"/>
                    <a:pt x="2061423" y="254790"/>
                    <a:pt x="1997377" y="253798"/>
                  </a:cubicBezTo>
                  <a:lnTo>
                    <a:pt x="1993656" y="253699"/>
                  </a:lnTo>
                  <a:cubicBezTo>
                    <a:pt x="1982941" y="253699"/>
                    <a:pt x="1973614" y="256328"/>
                    <a:pt x="1965181" y="260594"/>
                  </a:cubicBezTo>
                  <a:cubicBezTo>
                    <a:pt x="1952729" y="267043"/>
                    <a:pt x="1942559" y="277213"/>
                    <a:pt x="1933976" y="289070"/>
                  </a:cubicBezTo>
                  <a:cubicBezTo>
                    <a:pt x="1921723" y="306086"/>
                    <a:pt x="1912843" y="326376"/>
                    <a:pt x="1905699" y="342747"/>
                  </a:cubicBezTo>
                  <a:cubicBezTo>
                    <a:pt x="1902970" y="349147"/>
                    <a:pt x="1899448" y="357085"/>
                    <a:pt x="1896620" y="362740"/>
                  </a:cubicBezTo>
                  <a:cubicBezTo>
                    <a:pt x="1894041" y="363087"/>
                    <a:pt x="1891560" y="363732"/>
                    <a:pt x="1889229" y="364774"/>
                  </a:cubicBezTo>
                  <a:cubicBezTo>
                    <a:pt x="1880398" y="368643"/>
                    <a:pt x="1874445" y="377077"/>
                    <a:pt x="1873850" y="386701"/>
                  </a:cubicBezTo>
                  <a:lnTo>
                    <a:pt x="1871121" y="428671"/>
                  </a:lnTo>
                  <a:cubicBezTo>
                    <a:pt x="1870972" y="431201"/>
                    <a:pt x="1870972" y="432788"/>
                    <a:pt x="1871518" y="435120"/>
                  </a:cubicBezTo>
                  <a:cubicBezTo>
                    <a:pt x="1871568" y="435616"/>
                    <a:pt x="1877074" y="482001"/>
                    <a:pt x="1778500" y="526054"/>
                  </a:cubicBezTo>
                  <a:cubicBezTo>
                    <a:pt x="1742286" y="544757"/>
                    <a:pt x="1725369" y="586726"/>
                    <a:pt x="1714207" y="614508"/>
                  </a:cubicBezTo>
                  <a:cubicBezTo>
                    <a:pt x="1712520" y="618774"/>
                    <a:pt x="1710684" y="623288"/>
                    <a:pt x="1708998" y="627009"/>
                  </a:cubicBezTo>
                  <a:lnTo>
                    <a:pt x="1706716" y="627604"/>
                  </a:lnTo>
                  <a:cubicBezTo>
                    <a:pt x="1707113" y="619518"/>
                    <a:pt x="1710635" y="600667"/>
                    <a:pt x="1728693" y="562319"/>
                  </a:cubicBezTo>
                  <a:cubicBezTo>
                    <a:pt x="1733207" y="554679"/>
                    <a:pt x="1735688" y="543269"/>
                    <a:pt x="1730280" y="531412"/>
                  </a:cubicBezTo>
                  <a:cubicBezTo>
                    <a:pt x="1721053" y="511370"/>
                    <a:pt x="1695851" y="501993"/>
                    <a:pt x="1643960" y="499860"/>
                  </a:cubicBezTo>
                  <a:cubicBezTo>
                    <a:pt x="1626845" y="489145"/>
                    <a:pt x="1616427" y="482596"/>
                    <a:pt x="1598815" y="471781"/>
                  </a:cubicBezTo>
                  <a:lnTo>
                    <a:pt x="1596136" y="470095"/>
                  </a:lnTo>
                  <a:cubicBezTo>
                    <a:pt x="1591374" y="467068"/>
                    <a:pt x="1585768" y="465828"/>
                    <a:pt x="1580113" y="466225"/>
                  </a:cubicBezTo>
                  <a:lnTo>
                    <a:pt x="1567065" y="467465"/>
                  </a:lnTo>
                  <a:cubicBezTo>
                    <a:pt x="1562402" y="457147"/>
                    <a:pt x="1558483" y="448415"/>
                    <a:pt x="1552728" y="435318"/>
                  </a:cubicBezTo>
                  <a:lnTo>
                    <a:pt x="1550297" y="431102"/>
                  </a:lnTo>
                  <a:cubicBezTo>
                    <a:pt x="1572969" y="398012"/>
                    <a:pt x="1624066" y="337638"/>
                    <a:pt x="1703541" y="317794"/>
                  </a:cubicBezTo>
                  <a:cubicBezTo>
                    <a:pt x="1713810" y="315264"/>
                    <a:pt x="1721450" y="306781"/>
                    <a:pt x="1722938" y="296412"/>
                  </a:cubicBezTo>
                  <a:lnTo>
                    <a:pt x="1724674" y="284010"/>
                  </a:lnTo>
                  <a:cubicBezTo>
                    <a:pt x="1738416" y="282472"/>
                    <a:pt x="1754142" y="280736"/>
                    <a:pt x="1754142" y="280736"/>
                  </a:cubicBezTo>
                  <a:cubicBezTo>
                    <a:pt x="1756474" y="280488"/>
                    <a:pt x="1758855" y="279892"/>
                    <a:pt x="1761088" y="278950"/>
                  </a:cubicBezTo>
                  <a:cubicBezTo>
                    <a:pt x="1778153" y="271955"/>
                    <a:pt x="1790010" y="267093"/>
                    <a:pt x="1803007" y="261834"/>
                  </a:cubicBezTo>
                  <a:cubicBezTo>
                    <a:pt x="1811243" y="258560"/>
                    <a:pt x="1819875" y="255038"/>
                    <a:pt x="1830640" y="250821"/>
                  </a:cubicBezTo>
                  <a:cubicBezTo>
                    <a:pt x="1838577" y="247646"/>
                    <a:pt x="1844431" y="240651"/>
                    <a:pt x="1846316" y="232367"/>
                  </a:cubicBezTo>
                  <a:cubicBezTo>
                    <a:pt x="1848152" y="223933"/>
                    <a:pt x="1845721" y="215202"/>
                    <a:pt x="1839768" y="208901"/>
                  </a:cubicBezTo>
                  <a:lnTo>
                    <a:pt x="1837684" y="206619"/>
                  </a:lnTo>
                  <a:cubicBezTo>
                    <a:pt x="1849640" y="204833"/>
                    <a:pt x="1864970" y="203147"/>
                    <a:pt x="1880051" y="202006"/>
                  </a:cubicBezTo>
                  <a:lnTo>
                    <a:pt x="1949206" y="193076"/>
                  </a:lnTo>
                  <a:lnTo>
                    <a:pt x="1970042" y="190496"/>
                  </a:lnTo>
                  <a:cubicBezTo>
                    <a:pt x="1983834" y="190000"/>
                    <a:pt x="2016576" y="182211"/>
                    <a:pt x="2051451" y="125806"/>
                  </a:cubicBezTo>
                  <a:cubicBezTo>
                    <a:pt x="2059339" y="113155"/>
                    <a:pt x="2066681" y="99413"/>
                    <a:pt x="2069063" y="86118"/>
                  </a:cubicBezTo>
                  <a:cubicBezTo>
                    <a:pt x="2070700" y="76940"/>
                    <a:pt x="2070154" y="68060"/>
                    <a:pt x="2065640" y="59974"/>
                  </a:cubicBezTo>
                  <a:cubicBezTo>
                    <a:pt x="2062713" y="54715"/>
                    <a:pt x="2053733" y="42462"/>
                    <a:pt x="2033443" y="42462"/>
                  </a:cubicBezTo>
                  <a:cubicBezTo>
                    <a:pt x="2030417" y="42462"/>
                    <a:pt x="2027540" y="42809"/>
                    <a:pt x="2025506" y="43057"/>
                  </a:cubicBezTo>
                  <a:lnTo>
                    <a:pt x="2022082" y="43008"/>
                  </a:lnTo>
                  <a:cubicBezTo>
                    <a:pt x="2010226" y="43008"/>
                    <a:pt x="1973515" y="45438"/>
                    <a:pt x="1969348" y="45686"/>
                  </a:cubicBezTo>
                  <a:cubicBezTo>
                    <a:pt x="1963097" y="46083"/>
                    <a:pt x="1957094" y="48762"/>
                    <a:pt x="1952729" y="53277"/>
                  </a:cubicBezTo>
                  <a:cubicBezTo>
                    <a:pt x="1948611" y="57394"/>
                    <a:pt x="1944245" y="61661"/>
                    <a:pt x="1939929" y="65877"/>
                  </a:cubicBezTo>
                  <a:cubicBezTo>
                    <a:pt x="1936804" y="68904"/>
                    <a:pt x="1933877" y="71930"/>
                    <a:pt x="1930752" y="75055"/>
                  </a:cubicBezTo>
                  <a:cubicBezTo>
                    <a:pt x="1926535" y="68804"/>
                    <a:pt x="1919986" y="64290"/>
                    <a:pt x="1912595" y="62802"/>
                  </a:cubicBezTo>
                  <a:cubicBezTo>
                    <a:pt x="1901681" y="60371"/>
                    <a:pt x="1893396" y="58634"/>
                    <a:pt x="1885260" y="56849"/>
                  </a:cubicBezTo>
                  <a:lnTo>
                    <a:pt x="1892850" y="33830"/>
                  </a:lnTo>
                  <a:cubicBezTo>
                    <a:pt x="1893991" y="30407"/>
                    <a:pt x="1894041" y="26835"/>
                    <a:pt x="1893743" y="23263"/>
                  </a:cubicBezTo>
                  <a:cubicBezTo>
                    <a:pt x="1893048" y="16913"/>
                    <a:pt x="1890370" y="10861"/>
                    <a:pt x="1885359" y="6445"/>
                  </a:cubicBezTo>
                  <a:cubicBezTo>
                    <a:pt x="1877719" y="-351"/>
                    <a:pt x="1866607" y="-1939"/>
                    <a:pt x="1857280" y="2477"/>
                  </a:cubicBezTo>
                  <a:cubicBezTo>
                    <a:pt x="1850881" y="5404"/>
                    <a:pt x="1845126" y="8132"/>
                    <a:pt x="1839669" y="10662"/>
                  </a:cubicBezTo>
                  <a:cubicBezTo>
                    <a:pt x="1812632" y="23412"/>
                    <a:pt x="1794127" y="32292"/>
                    <a:pt x="1762526" y="47770"/>
                  </a:cubicBezTo>
                  <a:cubicBezTo>
                    <a:pt x="1756325" y="50796"/>
                    <a:pt x="1751711" y="56204"/>
                    <a:pt x="1749529" y="62504"/>
                  </a:cubicBezTo>
                  <a:lnTo>
                    <a:pt x="1749479" y="62603"/>
                  </a:lnTo>
                  <a:cubicBezTo>
                    <a:pt x="1748884" y="64538"/>
                    <a:pt x="1748338" y="66572"/>
                    <a:pt x="1748140" y="68705"/>
                  </a:cubicBezTo>
                  <a:cubicBezTo>
                    <a:pt x="1747395" y="76940"/>
                    <a:pt x="1750670" y="85076"/>
                    <a:pt x="1756970" y="90484"/>
                  </a:cubicBezTo>
                  <a:cubicBezTo>
                    <a:pt x="1757218" y="91327"/>
                    <a:pt x="1757268" y="94601"/>
                    <a:pt x="1754390" y="100455"/>
                  </a:cubicBezTo>
                  <a:lnTo>
                    <a:pt x="1735539" y="105218"/>
                  </a:lnTo>
                  <a:cubicBezTo>
                    <a:pt x="1731421" y="106210"/>
                    <a:pt x="1727651" y="108293"/>
                    <a:pt x="1724476" y="111121"/>
                  </a:cubicBezTo>
                  <a:lnTo>
                    <a:pt x="1696099" y="137117"/>
                  </a:lnTo>
                  <a:cubicBezTo>
                    <a:pt x="1694413" y="133049"/>
                    <a:pt x="1691684" y="129377"/>
                    <a:pt x="1688211" y="126550"/>
                  </a:cubicBezTo>
                  <a:cubicBezTo>
                    <a:pt x="1683300" y="122680"/>
                    <a:pt x="1677099" y="120845"/>
                    <a:pt x="1670898" y="121093"/>
                  </a:cubicBezTo>
                  <a:lnTo>
                    <a:pt x="1668864" y="121093"/>
                  </a:lnTo>
                  <a:cubicBezTo>
                    <a:pt x="1654527" y="122879"/>
                    <a:pt x="1647234" y="123871"/>
                    <a:pt x="1632798" y="125806"/>
                  </a:cubicBezTo>
                  <a:cubicBezTo>
                    <a:pt x="1632500" y="125905"/>
                    <a:pt x="1609729" y="129179"/>
                    <a:pt x="1587802" y="129179"/>
                  </a:cubicBezTo>
                  <a:cubicBezTo>
                    <a:pt x="1568802" y="129179"/>
                    <a:pt x="1562055" y="126699"/>
                    <a:pt x="1561063" y="126252"/>
                  </a:cubicBezTo>
                  <a:cubicBezTo>
                    <a:pt x="1555953" y="124020"/>
                    <a:pt x="1550397" y="122879"/>
                    <a:pt x="1544543" y="122879"/>
                  </a:cubicBezTo>
                  <a:cubicBezTo>
                    <a:pt x="1517059" y="122879"/>
                    <a:pt x="1484168" y="151801"/>
                    <a:pt x="1462290" y="174968"/>
                  </a:cubicBezTo>
                  <a:cubicBezTo>
                    <a:pt x="1457081" y="167428"/>
                    <a:pt x="1448102" y="163211"/>
                    <a:pt x="1439123" y="163806"/>
                  </a:cubicBezTo>
                  <a:cubicBezTo>
                    <a:pt x="1427117" y="164699"/>
                    <a:pt x="1421115" y="165146"/>
                    <a:pt x="1409109" y="166237"/>
                  </a:cubicBezTo>
                  <a:lnTo>
                    <a:pt x="1404892" y="166981"/>
                  </a:lnTo>
                  <a:cubicBezTo>
                    <a:pt x="1401866" y="167726"/>
                    <a:pt x="1398989" y="168470"/>
                    <a:pt x="1396260" y="169214"/>
                  </a:cubicBezTo>
                  <a:lnTo>
                    <a:pt x="1394921" y="166436"/>
                  </a:lnTo>
                  <a:cubicBezTo>
                    <a:pt x="1389662" y="157456"/>
                    <a:pt x="1379790" y="152545"/>
                    <a:pt x="1369471" y="153686"/>
                  </a:cubicBezTo>
                  <a:cubicBezTo>
                    <a:pt x="1369322" y="153686"/>
                    <a:pt x="1360244" y="154827"/>
                    <a:pt x="1348238" y="155770"/>
                  </a:cubicBezTo>
                  <a:cubicBezTo>
                    <a:pt x="1346452" y="155918"/>
                    <a:pt x="1344666" y="156117"/>
                    <a:pt x="1342732" y="156266"/>
                  </a:cubicBezTo>
                  <a:cubicBezTo>
                    <a:pt x="1333752" y="156861"/>
                    <a:pt x="1323831" y="157407"/>
                    <a:pt x="1314802" y="157407"/>
                  </a:cubicBezTo>
                  <a:cubicBezTo>
                    <a:pt x="1309444" y="157407"/>
                    <a:pt x="1305624" y="157208"/>
                    <a:pt x="1302945" y="157010"/>
                  </a:cubicBezTo>
                  <a:lnTo>
                    <a:pt x="1302846" y="157010"/>
                  </a:lnTo>
                  <a:cubicBezTo>
                    <a:pt x="1299175" y="152892"/>
                    <a:pt x="1294313" y="150461"/>
                    <a:pt x="1289154" y="149420"/>
                  </a:cubicBezTo>
                  <a:cubicBezTo>
                    <a:pt x="1285234" y="148576"/>
                    <a:pt x="1281067" y="148527"/>
                    <a:pt x="1276999" y="149618"/>
                  </a:cubicBezTo>
                  <a:cubicBezTo>
                    <a:pt x="1253633" y="156018"/>
                    <a:pt x="1241975" y="159292"/>
                    <a:pt x="1219006" y="166188"/>
                  </a:cubicBezTo>
                  <a:cubicBezTo>
                    <a:pt x="1211565" y="168271"/>
                    <a:pt x="1198964" y="171149"/>
                    <a:pt x="1189984" y="171942"/>
                  </a:cubicBezTo>
                  <a:cubicBezTo>
                    <a:pt x="1185272" y="168569"/>
                    <a:pt x="1179368" y="166634"/>
                    <a:pt x="1172968" y="166634"/>
                  </a:cubicBezTo>
                  <a:cubicBezTo>
                    <a:pt x="1141516" y="166634"/>
                    <a:pt x="1034360" y="237476"/>
                    <a:pt x="1025827" y="243727"/>
                  </a:cubicBezTo>
                  <a:cubicBezTo>
                    <a:pt x="1005289" y="258908"/>
                    <a:pt x="971009" y="268433"/>
                    <a:pt x="958061" y="271161"/>
                  </a:cubicBezTo>
                  <a:cubicBezTo>
                    <a:pt x="769198" y="290757"/>
                    <a:pt x="617591" y="388140"/>
                    <a:pt x="523135" y="467068"/>
                  </a:cubicBezTo>
                  <a:cubicBezTo>
                    <a:pt x="506814" y="476891"/>
                    <a:pt x="498082" y="482150"/>
                    <a:pt x="480421" y="493064"/>
                  </a:cubicBezTo>
                  <a:cubicBezTo>
                    <a:pt x="477048" y="495346"/>
                    <a:pt x="446687" y="516231"/>
                    <a:pt x="430862" y="540639"/>
                  </a:cubicBezTo>
                  <a:cubicBezTo>
                    <a:pt x="428232" y="544707"/>
                    <a:pt x="421833" y="554579"/>
                    <a:pt x="421634" y="566039"/>
                  </a:cubicBezTo>
                  <a:lnTo>
                    <a:pt x="409927" y="576606"/>
                  </a:lnTo>
                  <a:cubicBezTo>
                    <a:pt x="392464" y="583154"/>
                    <a:pt x="338390" y="606570"/>
                    <a:pt x="290021" y="659106"/>
                  </a:cubicBezTo>
                  <a:cubicBezTo>
                    <a:pt x="277916" y="672253"/>
                    <a:pt x="265414" y="685796"/>
                    <a:pt x="268093" y="701473"/>
                  </a:cubicBezTo>
                  <a:cubicBezTo>
                    <a:pt x="247406" y="714123"/>
                    <a:pt x="228108" y="726774"/>
                    <a:pt x="221560" y="733372"/>
                  </a:cubicBezTo>
                  <a:cubicBezTo>
                    <a:pt x="219476" y="735455"/>
                    <a:pt x="216698" y="738035"/>
                    <a:pt x="213721" y="740813"/>
                  </a:cubicBezTo>
                  <a:lnTo>
                    <a:pt x="211539" y="742797"/>
                  </a:lnTo>
                  <a:cubicBezTo>
                    <a:pt x="195763" y="757482"/>
                    <a:pt x="175423" y="776978"/>
                    <a:pt x="170214" y="797913"/>
                  </a:cubicBezTo>
                  <a:cubicBezTo>
                    <a:pt x="168577" y="802031"/>
                    <a:pt x="160937" y="811010"/>
                    <a:pt x="133950" y="831102"/>
                  </a:cubicBezTo>
                  <a:cubicBezTo>
                    <a:pt x="131519" y="832938"/>
                    <a:pt x="129485" y="834476"/>
                    <a:pt x="127947" y="835666"/>
                  </a:cubicBezTo>
                  <a:cubicBezTo>
                    <a:pt x="115495" y="845489"/>
                    <a:pt x="110038" y="860074"/>
                    <a:pt x="113659" y="873171"/>
                  </a:cubicBezTo>
                  <a:cubicBezTo>
                    <a:pt x="83646" y="897430"/>
                    <a:pt x="45744" y="927444"/>
                    <a:pt x="9777" y="955572"/>
                  </a:cubicBezTo>
                  <a:lnTo>
                    <a:pt x="7148" y="958449"/>
                  </a:lnTo>
                  <a:cubicBezTo>
                    <a:pt x="4320" y="961476"/>
                    <a:pt x="2237" y="964998"/>
                    <a:pt x="1096" y="968818"/>
                  </a:cubicBezTo>
                  <a:cubicBezTo>
                    <a:pt x="-740" y="975267"/>
                    <a:pt x="-393" y="982361"/>
                    <a:pt x="3080" y="988562"/>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9" name="Google Shape;349;p10"/>
            <p:cNvSpPr/>
            <p:nvPr/>
          </p:nvSpPr>
          <p:spPr>
            <a:xfrm>
              <a:off x="5163095" y="1972121"/>
              <a:ext cx="400942" cy="319881"/>
            </a:xfrm>
            <a:custGeom>
              <a:avLst/>
              <a:gdLst/>
              <a:ahLst/>
              <a:cxnLst/>
              <a:rect l="l" t="t" r="r" b="b"/>
              <a:pathLst>
                <a:path w="400942" h="319881" extrusionOk="0">
                  <a:moveTo>
                    <a:pt x="159643" y="51693"/>
                  </a:moveTo>
                  <a:cubicBezTo>
                    <a:pt x="161975" y="51693"/>
                    <a:pt x="163364" y="51991"/>
                    <a:pt x="164108" y="52189"/>
                  </a:cubicBezTo>
                  <a:cubicBezTo>
                    <a:pt x="175816" y="55761"/>
                    <a:pt x="181372" y="61218"/>
                    <a:pt x="183505" y="69652"/>
                  </a:cubicBezTo>
                  <a:cubicBezTo>
                    <a:pt x="175171" y="70048"/>
                    <a:pt x="163165" y="72727"/>
                    <a:pt x="153888" y="75158"/>
                  </a:cubicBezTo>
                  <a:cubicBezTo>
                    <a:pt x="149969" y="73918"/>
                    <a:pt x="146199" y="72579"/>
                    <a:pt x="143570" y="71388"/>
                  </a:cubicBezTo>
                  <a:cubicBezTo>
                    <a:pt x="140543" y="66278"/>
                    <a:pt x="135781" y="61962"/>
                    <a:pt x="129431" y="59581"/>
                  </a:cubicBezTo>
                  <a:cubicBezTo>
                    <a:pt x="140742" y="54769"/>
                    <a:pt x="151309" y="51693"/>
                    <a:pt x="159643" y="51693"/>
                  </a:cubicBezTo>
                  <a:close/>
                  <a:moveTo>
                    <a:pt x="257969" y="138113"/>
                  </a:moveTo>
                  <a:cubicBezTo>
                    <a:pt x="261193" y="136227"/>
                    <a:pt x="267692" y="134293"/>
                    <a:pt x="273348" y="134293"/>
                  </a:cubicBezTo>
                  <a:lnTo>
                    <a:pt x="274737" y="134342"/>
                  </a:lnTo>
                  <a:lnTo>
                    <a:pt x="274687" y="134491"/>
                  </a:lnTo>
                  <a:cubicBezTo>
                    <a:pt x="273546" y="136178"/>
                    <a:pt x="266998" y="138311"/>
                    <a:pt x="263723" y="138361"/>
                  </a:cubicBezTo>
                  <a:cubicBezTo>
                    <a:pt x="261739" y="138162"/>
                    <a:pt x="259259" y="138162"/>
                    <a:pt x="257373" y="138460"/>
                  </a:cubicBezTo>
                  <a:close/>
                  <a:moveTo>
                    <a:pt x="18901" y="121692"/>
                  </a:moveTo>
                  <a:cubicBezTo>
                    <a:pt x="20786" y="123577"/>
                    <a:pt x="23217" y="126206"/>
                    <a:pt x="24854" y="127992"/>
                  </a:cubicBezTo>
                  <a:cubicBezTo>
                    <a:pt x="34627" y="138658"/>
                    <a:pt x="43855" y="148679"/>
                    <a:pt x="58341" y="148679"/>
                  </a:cubicBezTo>
                  <a:cubicBezTo>
                    <a:pt x="69354" y="148679"/>
                    <a:pt x="81955" y="141734"/>
                    <a:pt x="85675" y="126603"/>
                  </a:cubicBezTo>
                  <a:cubicBezTo>
                    <a:pt x="90388" y="122138"/>
                    <a:pt x="102146" y="115639"/>
                    <a:pt x="110629" y="111968"/>
                  </a:cubicBezTo>
                  <a:cubicBezTo>
                    <a:pt x="114151" y="114548"/>
                    <a:pt x="118318" y="116830"/>
                    <a:pt x="123081" y="119013"/>
                  </a:cubicBezTo>
                  <a:cubicBezTo>
                    <a:pt x="73124" y="155972"/>
                    <a:pt x="21828" y="238373"/>
                    <a:pt x="10368" y="257373"/>
                  </a:cubicBezTo>
                  <a:cubicBezTo>
                    <a:pt x="6945" y="263079"/>
                    <a:pt x="5854" y="270024"/>
                    <a:pt x="7342" y="276572"/>
                  </a:cubicBezTo>
                  <a:cubicBezTo>
                    <a:pt x="13990" y="305346"/>
                    <a:pt x="26591" y="319881"/>
                    <a:pt x="44698" y="319881"/>
                  </a:cubicBezTo>
                  <a:lnTo>
                    <a:pt x="44797" y="319881"/>
                  </a:lnTo>
                  <a:cubicBezTo>
                    <a:pt x="50750" y="319881"/>
                    <a:pt x="65633" y="317698"/>
                    <a:pt x="74166" y="298252"/>
                  </a:cubicBezTo>
                  <a:cubicBezTo>
                    <a:pt x="81211" y="284163"/>
                    <a:pt x="136178" y="218728"/>
                    <a:pt x="171500" y="181670"/>
                  </a:cubicBezTo>
                  <a:cubicBezTo>
                    <a:pt x="170061" y="191790"/>
                    <a:pt x="170309" y="202009"/>
                    <a:pt x="172988" y="210840"/>
                  </a:cubicBezTo>
                  <a:cubicBezTo>
                    <a:pt x="175915" y="220613"/>
                    <a:pt x="181025" y="227261"/>
                    <a:pt x="186928" y="231676"/>
                  </a:cubicBezTo>
                  <a:lnTo>
                    <a:pt x="176758" y="233809"/>
                  </a:lnTo>
                  <a:cubicBezTo>
                    <a:pt x="152003" y="239316"/>
                    <a:pt x="148034" y="256034"/>
                    <a:pt x="147489" y="263029"/>
                  </a:cubicBezTo>
                  <a:cubicBezTo>
                    <a:pt x="145504" y="286990"/>
                    <a:pt x="171301" y="299988"/>
                    <a:pt x="182414" y="304453"/>
                  </a:cubicBezTo>
                  <a:cubicBezTo>
                    <a:pt x="185390" y="305594"/>
                    <a:pt x="188466" y="306288"/>
                    <a:pt x="191641" y="306288"/>
                  </a:cubicBezTo>
                  <a:lnTo>
                    <a:pt x="194419" y="306338"/>
                  </a:lnTo>
                  <a:cubicBezTo>
                    <a:pt x="211931" y="306338"/>
                    <a:pt x="225078" y="304998"/>
                    <a:pt x="233611" y="302419"/>
                  </a:cubicBezTo>
                  <a:cubicBezTo>
                    <a:pt x="252214" y="296714"/>
                    <a:pt x="285601" y="268734"/>
                    <a:pt x="283170" y="235893"/>
                  </a:cubicBezTo>
                  <a:cubicBezTo>
                    <a:pt x="281136" y="209649"/>
                    <a:pt x="265658" y="203349"/>
                    <a:pt x="257125" y="201960"/>
                  </a:cubicBezTo>
                  <a:cubicBezTo>
                    <a:pt x="260350" y="197098"/>
                    <a:pt x="264120" y="192584"/>
                    <a:pt x="266799" y="189905"/>
                  </a:cubicBezTo>
                  <a:cubicBezTo>
                    <a:pt x="274836" y="189409"/>
                    <a:pt x="284510" y="187424"/>
                    <a:pt x="293688" y="183158"/>
                  </a:cubicBezTo>
                  <a:cubicBezTo>
                    <a:pt x="291108" y="187821"/>
                    <a:pt x="289322" y="193129"/>
                    <a:pt x="288975" y="199082"/>
                  </a:cubicBezTo>
                  <a:cubicBezTo>
                    <a:pt x="288479" y="206325"/>
                    <a:pt x="291207" y="213519"/>
                    <a:pt x="296317" y="218777"/>
                  </a:cubicBezTo>
                  <a:cubicBezTo>
                    <a:pt x="301427" y="224036"/>
                    <a:pt x="308570" y="227062"/>
                    <a:pt x="315913" y="226467"/>
                  </a:cubicBezTo>
                  <a:cubicBezTo>
                    <a:pt x="378867" y="223689"/>
                    <a:pt x="384671" y="215553"/>
                    <a:pt x="390327" y="207615"/>
                  </a:cubicBezTo>
                  <a:cubicBezTo>
                    <a:pt x="400497" y="193278"/>
                    <a:pt x="408831" y="163413"/>
                    <a:pt x="388293" y="144760"/>
                  </a:cubicBezTo>
                  <a:cubicBezTo>
                    <a:pt x="381943" y="139005"/>
                    <a:pt x="374303" y="135979"/>
                    <a:pt x="366018" y="135979"/>
                  </a:cubicBezTo>
                  <a:cubicBezTo>
                    <a:pt x="353020" y="135979"/>
                    <a:pt x="343843" y="143421"/>
                    <a:pt x="337195" y="148878"/>
                  </a:cubicBezTo>
                  <a:cubicBezTo>
                    <a:pt x="334268" y="151309"/>
                    <a:pt x="331341" y="153789"/>
                    <a:pt x="329009" y="154831"/>
                  </a:cubicBezTo>
                  <a:cubicBezTo>
                    <a:pt x="326876" y="155823"/>
                    <a:pt x="323701" y="157311"/>
                    <a:pt x="320129" y="159196"/>
                  </a:cubicBezTo>
                  <a:cubicBezTo>
                    <a:pt x="324941" y="150515"/>
                    <a:pt x="327075" y="140494"/>
                    <a:pt x="326479" y="129580"/>
                  </a:cubicBezTo>
                  <a:cubicBezTo>
                    <a:pt x="324842" y="101501"/>
                    <a:pt x="303510" y="82550"/>
                    <a:pt x="273348" y="82550"/>
                  </a:cubicBezTo>
                  <a:cubicBezTo>
                    <a:pt x="260896" y="82550"/>
                    <a:pt x="247402" y="85675"/>
                    <a:pt x="236438" y="90984"/>
                  </a:cubicBezTo>
                  <a:lnTo>
                    <a:pt x="236190" y="90785"/>
                  </a:lnTo>
                  <a:cubicBezTo>
                    <a:pt x="238720" y="44599"/>
                    <a:pt x="219472" y="14932"/>
                    <a:pt x="178991" y="2679"/>
                  </a:cubicBezTo>
                  <a:cubicBezTo>
                    <a:pt x="173087" y="893"/>
                    <a:pt x="166539" y="0"/>
                    <a:pt x="159643" y="0"/>
                  </a:cubicBezTo>
                  <a:cubicBezTo>
                    <a:pt x="116284" y="0"/>
                    <a:pt x="0" y="65236"/>
                    <a:pt x="0" y="96689"/>
                  </a:cubicBezTo>
                  <a:cubicBezTo>
                    <a:pt x="0" y="103584"/>
                    <a:pt x="2828" y="110182"/>
                    <a:pt x="7689" y="115094"/>
                  </a:cubicBezTo>
                  <a:cubicBezTo>
                    <a:pt x="10765" y="118170"/>
                    <a:pt x="14684" y="120452"/>
                    <a:pt x="18901" y="121692"/>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0" name="Google Shape;350;p10"/>
            <p:cNvSpPr/>
            <p:nvPr/>
          </p:nvSpPr>
          <p:spPr>
            <a:xfrm>
              <a:off x="7353544" y="1867447"/>
              <a:ext cx="151659" cy="166636"/>
            </a:xfrm>
            <a:custGeom>
              <a:avLst/>
              <a:gdLst/>
              <a:ahLst/>
              <a:cxnLst/>
              <a:rect l="l" t="t" r="r" b="b"/>
              <a:pathLst>
                <a:path w="151659" h="166636" extrusionOk="0">
                  <a:moveTo>
                    <a:pt x="95948" y="98672"/>
                  </a:moveTo>
                  <a:lnTo>
                    <a:pt x="97486" y="101499"/>
                  </a:lnTo>
                  <a:cubicBezTo>
                    <a:pt x="85927" y="103980"/>
                    <a:pt x="74516" y="107849"/>
                    <a:pt x="65934" y="111322"/>
                  </a:cubicBezTo>
                  <a:cubicBezTo>
                    <a:pt x="63850" y="108097"/>
                    <a:pt x="62660" y="104277"/>
                    <a:pt x="62213" y="101648"/>
                  </a:cubicBezTo>
                  <a:cubicBezTo>
                    <a:pt x="68216" y="90982"/>
                    <a:pt x="70151" y="76992"/>
                    <a:pt x="68266" y="67318"/>
                  </a:cubicBezTo>
                  <a:cubicBezTo>
                    <a:pt x="67819" y="64987"/>
                    <a:pt x="67174" y="62903"/>
                    <a:pt x="66381" y="60919"/>
                  </a:cubicBezTo>
                  <a:cubicBezTo>
                    <a:pt x="69208" y="59083"/>
                    <a:pt x="71838" y="57148"/>
                    <a:pt x="74219" y="54966"/>
                  </a:cubicBezTo>
                  <a:cubicBezTo>
                    <a:pt x="85331" y="57793"/>
                    <a:pt x="95749" y="60572"/>
                    <a:pt x="101405" y="62258"/>
                  </a:cubicBezTo>
                  <a:lnTo>
                    <a:pt x="101603" y="62506"/>
                  </a:lnTo>
                  <a:cubicBezTo>
                    <a:pt x="99470" y="65929"/>
                    <a:pt x="97287" y="69799"/>
                    <a:pt x="95154" y="74164"/>
                  </a:cubicBezTo>
                  <a:cubicBezTo>
                    <a:pt x="91235" y="81904"/>
                    <a:pt x="91582" y="91181"/>
                    <a:pt x="95948" y="98672"/>
                  </a:cubicBezTo>
                  <a:close/>
                  <a:moveTo>
                    <a:pt x="130823" y="129975"/>
                  </a:moveTo>
                  <a:lnTo>
                    <a:pt x="131567" y="126502"/>
                  </a:lnTo>
                  <a:cubicBezTo>
                    <a:pt x="132907" y="119408"/>
                    <a:pt x="136429" y="102392"/>
                    <a:pt x="150171" y="91329"/>
                  </a:cubicBezTo>
                  <a:lnTo>
                    <a:pt x="148434" y="87311"/>
                  </a:lnTo>
                  <a:lnTo>
                    <a:pt x="151659" y="83838"/>
                  </a:lnTo>
                  <a:cubicBezTo>
                    <a:pt x="143920" y="80564"/>
                    <a:pt x="137024" y="77687"/>
                    <a:pt x="126904" y="73420"/>
                  </a:cubicBezTo>
                  <a:cubicBezTo>
                    <a:pt x="117726" y="69600"/>
                    <a:pt x="111823" y="60968"/>
                    <a:pt x="111079" y="51543"/>
                  </a:cubicBezTo>
                  <a:cubicBezTo>
                    <a:pt x="110434" y="48864"/>
                    <a:pt x="108797" y="43456"/>
                    <a:pt x="106862" y="37553"/>
                  </a:cubicBezTo>
                  <a:cubicBezTo>
                    <a:pt x="98031" y="33782"/>
                    <a:pt x="91929" y="25349"/>
                    <a:pt x="91235" y="15576"/>
                  </a:cubicBezTo>
                  <a:lnTo>
                    <a:pt x="90491" y="5753"/>
                  </a:lnTo>
                  <a:cubicBezTo>
                    <a:pt x="82950" y="3719"/>
                    <a:pt x="75906" y="1983"/>
                    <a:pt x="71193" y="743"/>
                  </a:cubicBezTo>
                  <a:cubicBezTo>
                    <a:pt x="61023" y="-1738"/>
                    <a:pt x="50406" y="2132"/>
                    <a:pt x="44255" y="10317"/>
                  </a:cubicBezTo>
                  <a:cubicBezTo>
                    <a:pt x="41675" y="9772"/>
                    <a:pt x="39046" y="9375"/>
                    <a:pt x="36416" y="9375"/>
                  </a:cubicBezTo>
                  <a:cubicBezTo>
                    <a:pt x="20740" y="9375"/>
                    <a:pt x="9032" y="20338"/>
                    <a:pt x="3277" y="30607"/>
                  </a:cubicBezTo>
                  <a:cubicBezTo>
                    <a:pt x="-195" y="36809"/>
                    <a:pt x="-939" y="44250"/>
                    <a:pt x="1194" y="51047"/>
                  </a:cubicBezTo>
                  <a:cubicBezTo>
                    <a:pt x="5510" y="64590"/>
                    <a:pt x="10272" y="73569"/>
                    <a:pt x="14787" y="79572"/>
                  </a:cubicBezTo>
                  <a:cubicBezTo>
                    <a:pt x="9082" y="89494"/>
                    <a:pt x="9677" y="102095"/>
                    <a:pt x="11513" y="111818"/>
                  </a:cubicBezTo>
                  <a:cubicBezTo>
                    <a:pt x="16225" y="136672"/>
                    <a:pt x="31902" y="156516"/>
                    <a:pt x="53433" y="164850"/>
                  </a:cubicBezTo>
                  <a:cubicBezTo>
                    <a:pt x="56508" y="166041"/>
                    <a:pt x="59634" y="166636"/>
                    <a:pt x="62809" y="166636"/>
                  </a:cubicBezTo>
                  <a:cubicBezTo>
                    <a:pt x="66678" y="166636"/>
                    <a:pt x="70449" y="165793"/>
                    <a:pt x="74020" y="164156"/>
                  </a:cubicBezTo>
                  <a:cubicBezTo>
                    <a:pt x="85381" y="158699"/>
                    <a:pt x="106266" y="151059"/>
                    <a:pt x="118024" y="151059"/>
                  </a:cubicBezTo>
                  <a:lnTo>
                    <a:pt x="118123" y="151059"/>
                  </a:lnTo>
                  <a:cubicBezTo>
                    <a:pt x="123134" y="152299"/>
                    <a:pt x="127946" y="152150"/>
                    <a:pt x="132609" y="151406"/>
                  </a:cubicBezTo>
                  <a:cubicBezTo>
                    <a:pt x="128740" y="143122"/>
                    <a:pt x="129484" y="135234"/>
                    <a:pt x="130823" y="129975"/>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1" name="Google Shape;351;p10"/>
            <p:cNvSpPr/>
            <p:nvPr/>
          </p:nvSpPr>
          <p:spPr>
            <a:xfrm>
              <a:off x="7443064" y="1813089"/>
              <a:ext cx="242984" cy="279686"/>
            </a:xfrm>
            <a:custGeom>
              <a:avLst/>
              <a:gdLst/>
              <a:ahLst/>
              <a:cxnLst/>
              <a:rect l="l" t="t" r="r" b="b"/>
              <a:pathLst>
                <a:path w="242984" h="279686" extrusionOk="0">
                  <a:moveTo>
                    <a:pt x="111402" y="197727"/>
                  </a:moveTo>
                  <a:cubicBezTo>
                    <a:pt x="108872" y="196685"/>
                    <a:pt x="104754" y="194998"/>
                    <a:pt x="101877" y="193659"/>
                  </a:cubicBezTo>
                  <a:cubicBezTo>
                    <a:pt x="100289" y="190831"/>
                    <a:pt x="98404" y="188450"/>
                    <a:pt x="96469" y="186416"/>
                  </a:cubicBezTo>
                  <a:cubicBezTo>
                    <a:pt x="112493" y="182150"/>
                    <a:pt x="119439" y="171484"/>
                    <a:pt x="122266" y="165084"/>
                  </a:cubicBezTo>
                  <a:lnTo>
                    <a:pt x="122614" y="164290"/>
                  </a:lnTo>
                  <a:cubicBezTo>
                    <a:pt x="139034" y="185374"/>
                    <a:pt x="152925" y="205416"/>
                    <a:pt x="156001" y="215686"/>
                  </a:cubicBezTo>
                  <a:cubicBezTo>
                    <a:pt x="157390" y="220250"/>
                    <a:pt x="159969" y="224268"/>
                    <a:pt x="163393" y="227393"/>
                  </a:cubicBezTo>
                  <a:lnTo>
                    <a:pt x="161805" y="227294"/>
                  </a:lnTo>
                  <a:lnTo>
                    <a:pt x="147716" y="227245"/>
                  </a:lnTo>
                  <a:cubicBezTo>
                    <a:pt x="145484" y="227245"/>
                    <a:pt x="143350" y="227294"/>
                    <a:pt x="141267" y="227294"/>
                  </a:cubicBezTo>
                  <a:cubicBezTo>
                    <a:pt x="140423" y="209782"/>
                    <a:pt x="120034" y="201299"/>
                    <a:pt x="111402" y="197727"/>
                  </a:cubicBezTo>
                  <a:close/>
                  <a:moveTo>
                    <a:pt x="147914" y="275118"/>
                  </a:moveTo>
                  <a:cubicBezTo>
                    <a:pt x="163938" y="272984"/>
                    <a:pt x="179367" y="273530"/>
                    <a:pt x="189189" y="274870"/>
                  </a:cubicBezTo>
                  <a:cubicBezTo>
                    <a:pt x="196928" y="259391"/>
                    <a:pt x="211464" y="238159"/>
                    <a:pt x="238650" y="238159"/>
                  </a:cubicBezTo>
                  <a:lnTo>
                    <a:pt x="241230" y="238407"/>
                  </a:lnTo>
                  <a:cubicBezTo>
                    <a:pt x="244901" y="221440"/>
                    <a:pt x="242817" y="207500"/>
                    <a:pt x="234929" y="197132"/>
                  </a:cubicBezTo>
                  <a:cubicBezTo>
                    <a:pt x="225702" y="185027"/>
                    <a:pt x="213052" y="183539"/>
                    <a:pt x="209281" y="183340"/>
                  </a:cubicBezTo>
                  <a:lnTo>
                    <a:pt x="197772" y="182943"/>
                  </a:lnTo>
                  <a:cubicBezTo>
                    <a:pt x="177432" y="145141"/>
                    <a:pt x="130452" y="92506"/>
                    <a:pt x="119984" y="80897"/>
                  </a:cubicBezTo>
                  <a:cubicBezTo>
                    <a:pt x="117752" y="78466"/>
                    <a:pt x="115073" y="76482"/>
                    <a:pt x="112096" y="74993"/>
                  </a:cubicBezTo>
                  <a:lnTo>
                    <a:pt x="110757" y="74299"/>
                  </a:lnTo>
                  <a:cubicBezTo>
                    <a:pt x="111402" y="71570"/>
                    <a:pt x="112295" y="68395"/>
                    <a:pt x="113188" y="64823"/>
                  </a:cubicBezTo>
                  <a:cubicBezTo>
                    <a:pt x="116412" y="52272"/>
                    <a:pt x="109914" y="39374"/>
                    <a:pt x="98007" y="34363"/>
                  </a:cubicBezTo>
                  <a:lnTo>
                    <a:pt x="89921" y="31089"/>
                  </a:lnTo>
                  <a:cubicBezTo>
                    <a:pt x="83472" y="19034"/>
                    <a:pt x="70276" y="11345"/>
                    <a:pt x="63529" y="7425"/>
                  </a:cubicBezTo>
                  <a:cubicBezTo>
                    <a:pt x="44082" y="-3786"/>
                    <a:pt x="24883" y="-2000"/>
                    <a:pt x="12431" y="10749"/>
                  </a:cubicBezTo>
                  <a:cubicBezTo>
                    <a:pt x="327" y="23201"/>
                    <a:pt x="-170" y="41061"/>
                    <a:pt x="29" y="47510"/>
                  </a:cubicBezTo>
                  <a:lnTo>
                    <a:pt x="971" y="60111"/>
                  </a:lnTo>
                  <a:lnTo>
                    <a:pt x="1716" y="69933"/>
                  </a:lnTo>
                  <a:cubicBezTo>
                    <a:pt x="2410" y="79706"/>
                    <a:pt x="8512" y="88140"/>
                    <a:pt x="17343" y="91910"/>
                  </a:cubicBezTo>
                  <a:cubicBezTo>
                    <a:pt x="19277" y="97814"/>
                    <a:pt x="20914" y="103221"/>
                    <a:pt x="21559" y="105900"/>
                  </a:cubicBezTo>
                  <a:cubicBezTo>
                    <a:pt x="22303" y="115326"/>
                    <a:pt x="28207" y="123958"/>
                    <a:pt x="37385" y="127778"/>
                  </a:cubicBezTo>
                  <a:cubicBezTo>
                    <a:pt x="47505" y="132044"/>
                    <a:pt x="54401" y="134922"/>
                    <a:pt x="62140" y="138196"/>
                  </a:cubicBezTo>
                  <a:lnTo>
                    <a:pt x="65265" y="139585"/>
                  </a:lnTo>
                  <a:lnTo>
                    <a:pt x="68242" y="140775"/>
                  </a:lnTo>
                  <a:cubicBezTo>
                    <a:pt x="65364" y="142214"/>
                    <a:pt x="62884" y="143950"/>
                    <a:pt x="60652" y="145687"/>
                  </a:cubicBezTo>
                  <a:cubicBezTo>
                    <a:pt x="46910" y="156750"/>
                    <a:pt x="43387" y="173766"/>
                    <a:pt x="42048" y="180860"/>
                  </a:cubicBezTo>
                  <a:lnTo>
                    <a:pt x="41304" y="184332"/>
                  </a:lnTo>
                  <a:cubicBezTo>
                    <a:pt x="39964" y="189591"/>
                    <a:pt x="39220" y="197479"/>
                    <a:pt x="43090" y="205764"/>
                  </a:cubicBezTo>
                  <a:cubicBezTo>
                    <a:pt x="44727" y="209484"/>
                    <a:pt x="47307" y="213255"/>
                    <a:pt x="51275" y="216876"/>
                  </a:cubicBezTo>
                  <a:cubicBezTo>
                    <a:pt x="45620" y="220448"/>
                    <a:pt x="41453" y="226153"/>
                    <a:pt x="39915" y="232950"/>
                  </a:cubicBezTo>
                  <a:cubicBezTo>
                    <a:pt x="37385" y="243814"/>
                    <a:pt x="42098" y="254976"/>
                    <a:pt x="51672" y="260781"/>
                  </a:cubicBezTo>
                  <a:lnTo>
                    <a:pt x="76080" y="275812"/>
                  </a:lnTo>
                  <a:cubicBezTo>
                    <a:pt x="80297" y="278441"/>
                    <a:pt x="85208" y="279781"/>
                    <a:pt x="90219" y="279682"/>
                  </a:cubicBezTo>
                  <a:cubicBezTo>
                    <a:pt x="100091" y="279434"/>
                    <a:pt x="108177" y="279285"/>
                    <a:pt x="115867" y="279186"/>
                  </a:cubicBezTo>
                  <a:cubicBezTo>
                    <a:pt x="120778" y="278491"/>
                    <a:pt x="125987" y="277797"/>
                    <a:pt x="131692" y="277152"/>
                  </a:cubicBezTo>
                  <a:cubicBezTo>
                    <a:pt x="136603" y="276556"/>
                    <a:pt x="142060" y="275862"/>
                    <a:pt x="147914" y="275118"/>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2" name="Google Shape;352;p10"/>
            <p:cNvSpPr/>
            <p:nvPr/>
          </p:nvSpPr>
          <p:spPr>
            <a:xfrm>
              <a:off x="7968403" y="2008137"/>
              <a:ext cx="25402" cy="36710"/>
            </a:xfrm>
            <a:custGeom>
              <a:avLst/>
              <a:gdLst/>
              <a:ahLst/>
              <a:cxnLst/>
              <a:rect l="l" t="t" r="r" b="b"/>
              <a:pathLst>
                <a:path w="25402" h="36710" extrusionOk="0">
                  <a:moveTo>
                    <a:pt x="449" y="10468"/>
                  </a:moveTo>
                  <a:lnTo>
                    <a:pt x="2583" y="20737"/>
                  </a:lnTo>
                  <a:cubicBezTo>
                    <a:pt x="3079" y="23118"/>
                    <a:pt x="3872" y="25350"/>
                    <a:pt x="4964" y="27484"/>
                  </a:cubicBezTo>
                  <a:lnTo>
                    <a:pt x="9875" y="36711"/>
                  </a:lnTo>
                  <a:cubicBezTo>
                    <a:pt x="10520" y="31403"/>
                    <a:pt x="12802" y="26293"/>
                    <a:pt x="16721" y="22225"/>
                  </a:cubicBezTo>
                  <a:cubicBezTo>
                    <a:pt x="19301" y="19546"/>
                    <a:pt x="22277" y="17512"/>
                    <a:pt x="25403" y="16222"/>
                  </a:cubicBezTo>
                  <a:cubicBezTo>
                    <a:pt x="14687" y="9376"/>
                    <a:pt x="6750" y="4167"/>
                    <a:pt x="697" y="0"/>
                  </a:cubicBezTo>
                  <a:cubicBezTo>
                    <a:pt x="-47" y="3373"/>
                    <a:pt x="-295" y="6945"/>
                    <a:pt x="449" y="10468"/>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3" name="Google Shape;353;p10"/>
            <p:cNvSpPr/>
            <p:nvPr/>
          </p:nvSpPr>
          <p:spPr>
            <a:xfrm>
              <a:off x="8294716" y="2647878"/>
              <a:ext cx="130443" cy="94626"/>
            </a:xfrm>
            <a:custGeom>
              <a:avLst/>
              <a:gdLst/>
              <a:ahLst/>
              <a:cxnLst/>
              <a:rect l="l" t="t" r="r" b="b"/>
              <a:pathLst>
                <a:path w="130443" h="94626" extrusionOk="0">
                  <a:moveTo>
                    <a:pt x="120175" y="67143"/>
                  </a:moveTo>
                  <a:cubicBezTo>
                    <a:pt x="116702" y="66349"/>
                    <a:pt x="114718" y="65803"/>
                    <a:pt x="110848" y="64861"/>
                  </a:cubicBezTo>
                  <a:cubicBezTo>
                    <a:pt x="98198" y="61884"/>
                    <a:pt x="85895" y="50375"/>
                    <a:pt x="81827" y="36931"/>
                  </a:cubicBezTo>
                  <a:cubicBezTo>
                    <a:pt x="80338" y="31920"/>
                    <a:pt x="79941" y="26910"/>
                    <a:pt x="80586" y="22098"/>
                  </a:cubicBezTo>
                  <a:cubicBezTo>
                    <a:pt x="76568" y="17583"/>
                    <a:pt x="72500" y="12424"/>
                    <a:pt x="68730" y="6868"/>
                  </a:cubicBezTo>
                  <a:cubicBezTo>
                    <a:pt x="60891" y="5131"/>
                    <a:pt x="53103" y="3296"/>
                    <a:pt x="42536" y="914"/>
                  </a:cubicBezTo>
                  <a:cubicBezTo>
                    <a:pt x="35938" y="-574"/>
                    <a:pt x="29439" y="-177"/>
                    <a:pt x="23486" y="1609"/>
                  </a:cubicBezTo>
                  <a:cubicBezTo>
                    <a:pt x="19269" y="9794"/>
                    <a:pt x="12721" y="18327"/>
                    <a:pt x="2352" y="21502"/>
                  </a:cubicBezTo>
                  <a:cubicBezTo>
                    <a:pt x="-327" y="28795"/>
                    <a:pt x="-823" y="36980"/>
                    <a:pt x="1410" y="45315"/>
                  </a:cubicBezTo>
                  <a:cubicBezTo>
                    <a:pt x="4089" y="55088"/>
                    <a:pt x="10141" y="64117"/>
                    <a:pt x="17830" y="71012"/>
                  </a:cubicBezTo>
                  <a:cubicBezTo>
                    <a:pt x="33061" y="75378"/>
                    <a:pt x="43082" y="80637"/>
                    <a:pt x="44719" y="81480"/>
                  </a:cubicBezTo>
                  <a:lnTo>
                    <a:pt x="46306" y="82423"/>
                  </a:lnTo>
                  <a:lnTo>
                    <a:pt x="50374" y="85151"/>
                  </a:lnTo>
                  <a:lnTo>
                    <a:pt x="54889" y="86094"/>
                  </a:lnTo>
                  <a:cubicBezTo>
                    <a:pt x="66001" y="88574"/>
                    <a:pt x="74881" y="90459"/>
                    <a:pt x="88821" y="93684"/>
                  </a:cubicBezTo>
                  <a:cubicBezTo>
                    <a:pt x="91699" y="94279"/>
                    <a:pt x="94626" y="94627"/>
                    <a:pt x="97454" y="94627"/>
                  </a:cubicBezTo>
                  <a:cubicBezTo>
                    <a:pt x="107475" y="94627"/>
                    <a:pt x="116504" y="90410"/>
                    <a:pt x="122804" y="83167"/>
                  </a:cubicBezTo>
                  <a:lnTo>
                    <a:pt x="124491" y="81430"/>
                  </a:lnTo>
                  <a:cubicBezTo>
                    <a:pt x="127517" y="77462"/>
                    <a:pt x="129402" y="72798"/>
                    <a:pt x="130444" y="67887"/>
                  </a:cubicBezTo>
                  <a:lnTo>
                    <a:pt x="128211" y="68085"/>
                  </a:lnTo>
                  <a:cubicBezTo>
                    <a:pt x="125532" y="68085"/>
                    <a:pt x="122804" y="67738"/>
                    <a:pt x="120175" y="67143"/>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4" name="Google Shape;354;p10"/>
            <p:cNvSpPr/>
            <p:nvPr/>
          </p:nvSpPr>
          <p:spPr>
            <a:xfrm>
              <a:off x="8001694" y="2507902"/>
              <a:ext cx="127497" cy="99913"/>
            </a:xfrm>
            <a:custGeom>
              <a:avLst/>
              <a:gdLst/>
              <a:ahLst/>
              <a:cxnLst/>
              <a:rect l="l" t="t" r="r" b="b"/>
              <a:pathLst>
                <a:path w="127497" h="99913" extrusionOk="0">
                  <a:moveTo>
                    <a:pt x="33338" y="0"/>
                  </a:moveTo>
                  <a:cubicBezTo>
                    <a:pt x="24507" y="0"/>
                    <a:pt x="16321" y="3473"/>
                    <a:pt x="10319" y="9773"/>
                  </a:cubicBezTo>
                  <a:cubicBezTo>
                    <a:pt x="3522" y="16768"/>
                    <a:pt x="298" y="26541"/>
                    <a:pt x="0" y="39043"/>
                  </a:cubicBezTo>
                  <a:cubicBezTo>
                    <a:pt x="9575" y="48468"/>
                    <a:pt x="18107" y="62210"/>
                    <a:pt x="24457" y="81459"/>
                  </a:cubicBezTo>
                  <a:cubicBezTo>
                    <a:pt x="30559" y="85923"/>
                    <a:pt x="37505" y="89892"/>
                    <a:pt x="44996" y="93514"/>
                  </a:cubicBezTo>
                  <a:cubicBezTo>
                    <a:pt x="45789" y="86916"/>
                    <a:pt x="48964" y="80714"/>
                    <a:pt x="54421" y="76398"/>
                  </a:cubicBezTo>
                  <a:cubicBezTo>
                    <a:pt x="62210" y="70247"/>
                    <a:pt x="72926" y="69155"/>
                    <a:pt x="81905" y="73521"/>
                  </a:cubicBezTo>
                  <a:lnTo>
                    <a:pt x="112216" y="88553"/>
                  </a:lnTo>
                  <a:cubicBezTo>
                    <a:pt x="117177" y="90984"/>
                    <a:pt x="121245" y="95002"/>
                    <a:pt x="123726" y="99913"/>
                  </a:cubicBezTo>
                  <a:cubicBezTo>
                    <a:pt x="126157" y="95796"/>
                    <a:pt x="127546" y="91232"/>
                    <a:pt x="127496" y="86370"/>
                  </a:cubicBezTo>
                  <a:cubicBezTo>
                    <a:pt x="127496" y="83542"/>
                    <a:pt x="127397" y="81211"/>
                    <a:pt x="127397" y="78780"/>
                  </a:cubicBezTo>
                  <a:cubicBezTo>
                    <a:pt x="125809" y="79127"/>
                    <a:pt x="124172" y="79325"/>
                    <a:pt x="122585" y="79325"/>
                  </a:cubicBezTo>
                  <a:cubicBezTo>
                    <a:pt x="119360" y="79226"/>
                    <a:pt x="113556" y="79028"/>
                    <a:pt x="93117" y="72628"/>
                  </a:cubicBezTo>
                  <a:cubicBezTo>
                    <a:pt x="84435" y="69949"/>
                    <a:pt x="77837" y="62905"/>
                    <a:pt x="75754" y="54074"/>
                  </a:cubicBezTo>
                  <a:cubicBezTo>
                    <a:pt x="71785" y="37902"/>
                    <a:pt x="69552" y="28873"/>
                    <a:pt x="65881" y="14536"/>
                  </a:cubicBezTo>
                  <a:cubicBezTo>
                    <a:pt x="63302" y="11757"/>
                    <a:pt x="60623" y="9079"/>
                    <a:pt x="57993" y="6300"/>
                  </a:cubicBezTo>
                  <a:cubicBezTo>
                    <a:pt x="52040" y="4366"/>
                    <a:pt x="48468" y="3225"/>
                    <a:pt x="46484" y="2629"/>
                  </a:cubicBezTo>
                  <a:cubicBezTo>
                    <a:pt x="43259" y="1339"/>
                    <a:pt x="38646" y="0"/>
                    <a:pt x="33338" y="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5" name="Google Shape;355;p10"/>
            <p:cNvSpPr/>
            <p:nvPr/>
          </p:nvSpPr>
          <p:spPr>
            <a:xfrm>
              <a:off x="8046379" y="2578778"/>
              <a:ext cx="81917" cy="77853"/>
            </a:xfrm>
            <a:custGeom>
              <a:avLst/>
              <a:gdLst/>
              <a:ahLst/>
              <a:cxnLst/>
              <a:rect l="l" t="t" r="r" b="b"/>
              <a:pathLst>
                <a:path w="81917" h="77853" extrusionOk="0">
                  <a:moveTo>
                    <a:pt x="509" y="31667"/>
                  </a:moveTo>
                  <a:lnTo>
                    <a:pt x="5718" y="54289"/>
                  </a:lnTo>
                  <a:cubicBezTo>
                    <a:pt x="8050" y="64359"/>
                    <a:pt x="16087" y="71999"/>
                    <a:pt x="26157" y="73835"/>
                  </a:cubicBezTo>
                  <a:lnTo>
                    <a:pt x="44662" y="77407"/>
                  </a:lnTo>
                  <a:cubicBezTo>
                    <a:pt x="46299" y="77655"/>
                    <a:pt x="47837" y="77853"/>
                    <a:pt x="49474" y="77853"/>
                  </a:cubicBezTo>
                  <a:cubicBezTo>
                    <a:pt x="58503" y="77853"/>
                    <a:pt x="66887" y="73140"/>
                    <a:pt x="71699" y="65302"/>
                  </a:cubicBezTo>
                  <a:lnTo>
                    <a:pt x="78346" y="53941"/>
                  </a:lnTo>
                  <a:cubicBezTo>
                    <a:pt x="81968" y="47839"/>
                    <a:pt x="82911" y="40348"/>
                    <a:pt x="80827" y="33502"/>
                  </a:cubicBezTo>
                  <a:lnTo>
                    <a:pt x="79041" y="29038"/>
                  </a:lnTo>
                  <a:cubicBezTo>
                    <a:pt x="76561" y="24126"/>
                    <a:pt x="72493" y="20108"/>
                    <a:pt x="67532" y="17677"/>
                  </a:cubicBezTo>
                  <a:lnTo>
                    <a:pt x="37220" y="2645"/>
                  </a:lnTo>
                  <a:cubicBezTo>
                    <a:pt x="28241" y="-1720"/>
                    <a:pt x="17525" y="-629"/>
                    <a:pt x="9737" y="5523"/>
                  </a:cubicBezTo>
                  <a:cubicBezTo>
                    <a:pt x="4280" y="9839"/>
                    <a:pt x="1105" y="16040"/>
                    <a:pt x="311" y="22638"/>
                  </a:cubicBezTo>
                  <a:cubicBezTo>
                    <a:pt x="-86" y="25614"/>
                    <a:pt x="-185" y="28641"/>
                    <a:pt x="509" y="31667"/>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6" name="Google Shape;356;p10"/>
            <p:cNvSpPr/>
            <p:nvPr/>
          </p:nvSpPr>
          <p:spPr>
            <a:xfrm>
              <a:off x="7868847" y="2353025"/>
              <a:ext cx="51289" cy="54914"/>
            </a:xfrm>
            <a:custGeom>
              <a:avLst/>
              <a:gdLst/>
              <a:ahLst/>
              <a:cxnLst/>
              <a:rect l="l" t="t" r="r" b="b"/>
              <a:pathLst>
                <a:path w="51289" h="54914" extrusionOk="0">
                  <a:moveTo>
                    <a:pt x="37697" y="41371"/>
                  </a:moveTo>
                  <a:cubicBezTo>
                    <a:pt x="41616" y="40925"/>
                    <a:pt x="45584" y="41471"/>
                    <a:pt x="49305" y="42760"/>
                  </a:cubicBezTo>
                  <a:lnTo>
                    <a:pt x="51290" y="43504"/>
                  </a:lnTo>
                  <a:cubicBezTo>
                    <a:pt x="39532" y="27927"/>
                    <a:pt x="29709" y="11903"/>
                    <a:pt x="23955" y="47"/>
                  </a:cubicBezTo>
                  <a:cubicBezTo>
                    <a:pt x="19391" y="-301"/>
                    <a:pt x="15620" y="1386"/>
                    <a:pt x="15124" y="1932"/>
                  </a:cubicBezTo>
                  <a:cubicBezTo>
                    <a:pt x="12049" y="10018"/>
                    <a:pt x="6740" y="16418"/>
                    <a:pt x="43" y="21081"/>
                  </a:cubicBezTo>
                  <a:cubicBezTo>
                    <a:pt x="-503" y="31846"/>
                    <a:pt x="4210" y="43802"/>
                    <a:pt x="10015" y="54915"/>
                  </a:cubicBezTo>
                  <a:cubicBezTo>
                    <a:pt x="16712" y="47572"/>
                    <a:pt x="26187" y="42661"/>
                    <a:pt x="37697" y="41371"/>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7" name="Google Shape;357;p10"/>
            <p:cNvSpPr/>
            <p:nvPr/>
          </p:nvSpPr>
          <p:spPr>
            <a:xfrm>
              <a:off x="7868680" y="2394242"/>
              <a:ext cx="109287" cy="127649"/>
            </a:xfrm>
            <a:custGeom>
              <a:avLst/>
              <a:gdLst/>
              <a:ahLst/>
              <a:cxnLst/>
              <a:rect l="l" t="t" r="r" b="b"/>
              <a:pathLst>
                <a:path w="109287" h="127649" extrusionOk="0">
                  <a:moveTo>
                    <a:pt x="37863" y="154"/>
                  </a:moveTo>
                  <a:cubicBezTo>
                    <a:pt x="26354" y="1443"/>
                    <a:pt x="16878" y="6355"/>
                    <a:pt x="10181" y="13697"/>
                  </a:cubicBezTo>
                  <a:cubicBezTo>
                    <a:pt x="7304" y="16872"/>
                    <a:pt x="4823" y="20394"/>
                    <a:pt x="3037" y="24512"/>
                  </a:cubicBezTo>
                  <a:cubicBezTo>
                    <a:pt x="-9018" y="53583"/>
                    <a:pt x="17573" y="93568"/>
                    <a:pt x="34490" y="114801"/>
                  </a:cubicBezTo>
                  <a:cubicBezTo>
                    <a:pt x="38260" y="119514"/>
                    <a:pt x="43519" y="122738"/>
                    <a:pt x="49472" y="123929"/>
                  </a:cubicBezTo>
                  <a:lnTo>
                    <a:pt x="64603" y="127104"/>
                  </a:lnTo>
                  <a:cubicBezTo>
                    <a:pt x="66438" y="127501"/>
                    <a:pt x="68224" y="127650"/>
                    <a:pt x="70060" y="127650"/>
                  </a:cubicBezTo>
                  <a:cubicBezTo>
                    <a:pt x="73036" y="127650"/>
                    <a:pt x="75913" y="127203"/>
                    <a:pt x="78741" y="126161"/>
                  </a:cubicBezTo>
                  <a:lnTo>
                    <a:pt x="91987" y="121548"/>
                  </a:lnTo>
                  <a:cubicBezTo>
                    <a:pt x="104538" y="117083"/>
                    <a:pt x="111682" y="103936"/>
                    <a:pt x="108556" y="91038"/>
                  </a:cubicBezTo>
                  <a:cubicBezTo>
                    <a:pt x="104340" y="73526"/>
                    <a:pt x="101562" y="62215"/>
                    <a:pt x="98089" y="48374"/>
                  </a:cubicBezTo>
                  <a:cubicBezTo>
                    <a:pt x="82313" y="38899"/>
                    <a:pt x="65545" y="20940"/>
                    <a:pt x="51456" y="2287"/>
                  </a:cubicBezTo>
                  <a:lnTo>
                    <a:pt x="49472" y="1543"/>
                  </a:lnTo>
                  <a:cubicBezTo>
                    <a:pt x="45751" y="253"/>
                    <a:pt x="41782" y="-293"/>
                    <a:pt x="37863" y="154"/>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8" name="Google Shape;358;p10"/>
            <p:cNvSpPr/>
            <p:nvPr/>
          </p:nvSpPr>
          <p:spPr>
            <a:xfrm>
              <a:off x="7781627" y="2395822"/>
              <a:ext cx="56389" cy="73533"/>
            </a:xfrm>
            <a:custGeom>
              <a:avLst/>
              <a:gdLst/>
              <a:ahLst/>
              <a:cxnLst/>
              <a:rect l="l" t="t" r="r" b="b"/>
              <a:pathLst>
                <a:path w="56389" h="73533" extrusionOk="0">
                  <a:moveTo>
                    <a:pt x="27186" y="28042"/>
                  </a:moveTo>
                  <a:lnTo>
                    <a:pt x="31304" y="47141"/>
                  </a:lnTo>
                  <a:cubicBezTo>
                    <a:pt x="32445" y="50118"/>
                    <a:pt x="33139" y="53293"/>
                    <a:pt x="33139" y="56567"/>
                  </a:cubicBezTo>
                  <a:cubicBezTo>
                    <a:pt x="33139" y="62967"/>
                    <a:pt x="30708" y="68721"/>
                    <a:pt x="26888" y="73285"/>
                  </a:cubicBezTo>
                  <a:lnTo>
                    <a:pt x="30559" y="73533"/>
                  </a:lnTo>
                  <a:cubicBezTo>
                    <a:pt x="36711" y="73533"/>
                    <a:pt x="42763" y="71400"/>
                    <a:pt x="47476" y="67233"/>
                  </a:cubicBezTo>
                  <a:cubicBezTo>
                    <a:pt x="53529" y="62024"/>
                    <a:pt x="56753" y="54334"/>
                    <a:pt x="56356" y="46397"/>
                  </a:cubicBezTo>
                  <a:lnTo>
                    <a:pt x="55612" y="32606"/>
                  </a:lnTo>
                  <a:cubicBezTo>
                    <a:pt x="55215" y="23527"/>
                    <a:pt x="50056" y="15342"/>
                    <a:pt x="42019" y="11075"/>
                  </a:cubicBezTo>
                  <a:lnTo>
                    <a:pt x="26789" y="2890"/>
                  </a:lnTo>
                  <a:cubicBezTo>
                    <a:pt x="21679" y="211"/>
                    <a:pt x="15974" y="-533"/>
                    <a:pt x="10418" y="359"/>
                  </a:cubicBezTo>
                  <a:cubicBezTo>
                    <a:pt x="7541" y="3386"/>
                    <a:pt x="3969" y="5618"/>
                    <a:pt x="0" y="7007"/>
                  </a:cubicBezTo>
                  <a:cubicBezTo>
                    <a:pt x="2034" y="7404"/>
                    <a:pt x="4018" y="7702"/>
                    <a:pt x="6003" y="8049"/>
                  </a:cubicBezTo>
                  <a:cubicBezTo>
                    <a:pt x="16520" y="9636"/>
                    <a:pt x="24904" y="17574"/>
                    <a:pt x="27186" y="28042"/>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9" name="Google Shape;359;p10"/>
            <p:cNvSpPr/>
            <p:nvPr/>
          </p:nvSpPr>
          <p:spPr>
            <a:xfrm>
              <a:off x="7721947" y="2402830"/>
              <a:ext cx="92819" cy="90586"/>
            </a:xfrm>
            <a:custGeom>
              <a:avLst/>
              <a:gdLst/>
              <a:ahLst/>
              <a:cxnLst/>
              <a:rect l="l" t="t" r="r" b="b"/>
              <a:pathLst>
                <a:path w="92819" h="90586" extrusionOk="0">
                  <a:moveTo>
                    <a:pt x="29716" y="90239"/>
                  </a:moveTo>
                  <a:lnTo>
                    <a:pt x="34181" y="90587"/>
                  </a:lnTo>
                  <a:cubicBezTo>
                    <a:pt x="40035" y="90587"/>
                    <a:pt x="45690" y="88652"/>
                    <a:pt x="50304" y="84981"/>
                  </a:cubicBezTo>
                  <a:cubicBezTo>
                    <a:pt x="51991" y="83592"/>
                    <a:pt x="53529" y="82054"/>
                    <a:pt x="54818" y="80268"/>
                  </a:cubicBezTo>
                  <a:lnTo>
                    <a:pt x="57200" y="80665"/>
                  </a:lnTo>
                  <a:cubicBezTo>
                    <a:pt x="58787" y="80963"/>
                    <a:pt x="60573" y="80963"/>
                    <a:pt x="61962" y="81111"/>
                  </a:cubicBezTo>
                  <a:cubicBezTo>
                    <a:pt x="71884" y="81558"/>
                    <a:pt x="79325" y="76349"/>
                    <a:pt x="83989" y="69106"/>
                  </a:cubicBezTo>
                  <a:lnTo>
                    <a:pt x="86568" y="66278"/>
                  </a:lnTo>
                  <a:cubicBezTo>
                    <a:pt x="90388" y="61714"/>
                    <a:pt x="92819" y="55959"/>
                    <a:pt x="92819" y="49560"/>
                  </a:cubicBezTo>
                  <a:cubicBezTo>
                    <a:pt x="92819" y="46286"/>
                    <a:pt x="92125" y="43111"/>
                    <a:pt x="90984" y="40134"/>
                  </a:cubicBezTo>
                  <a:lnTo>
                    <a:pt x="86866" y="21034"/>
                  </a:lnTo>
                  <a:cubicBezTo>
                    <a:pt x="84584" y="10567"/>
                    <a:pt x="76200" y="2629"/>
                    <a:pt x="65683" y="1042"/>
                  </a:cubicBezTo>
                  <a:cubicBezTo>
                    <a:pt x="63698" y="695"/>
                    <a:pt x="61714" y="397"/>
                    <a:pt x="59680" y="0"/>
                  </a:cubicBezTo>
                  <a:cubicBezTo>
                    <a:pt x="56604" y="1141"/>
                    <a:pt x="53330" y="1836"/>
                    <a:pt x="50105" y="1687"/>
                  </a:cubicBezTo>
                  <a:cubicBezTo>
                    <a:pt x="25202" y="18852"/>
                    <a:pt x="4316" y="40878"/>
                    <a:pt x="4663" y="50602"/>
                  </a:cubicBezTo>
                  <a:cubicBezTo>
                    <a:pt x="5060" y="60871"/>
                    <a:pt x="3225" y="70991"/>
                    <a:pt x="0" y="80665"/>
                  </a:cubicBezTo>
                  <a:cubicBezTo>
                    <a:pt x="3572" y="83939"/>
                    <a:pt x="7938" y="86420"/>
                    <a:pt x="12998" y="87263"/>
                  </a:cubicBezTo>
                  <a:lnTo>
                    <a:pt x="29716" y="90239"/>
                  </a:ln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0" name="Google Shape;360;p10"/>
            <p:cNvSpPr/>
            <p:nvPr/>
          </p:nvSpPr>
          <p:spPr>
            <a:xfrm>
              <a:off x="7051228" y="3201739"/>
              <a:ext cx="7540" cy="14039"/>
            </a:xfrm>
            <a:custGeom>
              <a:avLst/>
              <a:gdLst/>
              <a:ahLst/>
              <a:cxnLst/>
              <a:rect l="l" t="t" r="r" b="b"/>
              <a:pathLst>
                <a:path w="7540" h="14039" extrusionOk="0">
                  <a:moveTo>
                    <a:pt x="397" y="13395"/>
                  </a:moveTo>
                  <a:lnTo>
                    <a:pt x="2778" y="14039"/>
                  </a:lnTo>
                  <a:cubicBezTo>
                    <a:pt x="4118" y="12502"/>
                    <a:pt x="5308" y="10964"/>
                    <a:pt x="6350" y="9227"/>
                  </a:cubicBezTo>
                  <a:cubicBezTo>
                    <a:pt x="6548" y="6697"/>
                    <a:pt x="6945" y="4217"/>
                    <a:pt x="7541" y="1885"/>
                  </a:cubicBezTo>
                  <a:cubicBezTo>
                    <a:pt x="5259" y="843"/>
                    <a:pt x="2679" y="198"/>
                    <a:pt x="0" y="0"/>
                  </a:cubicBezTo>
                  <a:lnTo>
                    <a:pt x="0" y="13395"/>
                  </a:lnTo>
                  <a:lnTo>
                    <a:pt x="397" y="13395"/>
                  </a:ln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1" name="Google Shape;361;p10"/>
            <p:cNvSpPr/>
            <p:nvPr/>
          </p:nvSpPr>
          <p:spPr>
            <a:xfrm>
              <a:off x="7031426" y="3201838"/>
              <a:ext cx="19057" cy="25945"/>
            </a:xfrm>
            <a:custGeom>
              <a:avLst/>
              <a:gdLst/>
              <a:ahLst/>
              <a:cxnLst/>
              <a:rect l="l" t="t" r="r" b="b"/>
              <a:pathLst>
                <a:path w="19057" h="25945" extrusionOk="0">
                  <a:moveTo>
                    <a:pt x="12856" y="19496"/>
                  </a:moveTo>
                  <a:cubicBezTo>
                    <a:pt x="12757" y="15974"/>
                    <a:pt x="15138" y="13295"/>
                    <a:pt x="18264" y="13295"/>
                  </a:cubicBezTo>
                  <a:lnTo>
                    <a:pt x="19058" y="13295"/>
                  </a:lnTo>
                  <a:lnTo>
                    <a:pt x="18313" y="0"/>
                  </a:lnTo>
                  <a:cubicBezTo>
                    <a:pt x="13353" y="595"/>
                    <a:pt x="8888" y="2778"/>
                    <a:pt x="5613" y="6152"/>
                  </a:cubicBezTo>
                  <a:cubicBezTo>
                    <a:pt x="1893" y="9971"/>
                    <a:pt x="-141" y="15180"/>
                    <a:pt x="8" y="20340"/>
                  </a:cubicBezTo>
                  <a:cubicBezTo>
                    <a:pt x="57" y="22324"/>
                    <a:pt x="702" y="24110"/>
                    <a:pt x="1297" y="25946"/>
                  </a:cubicBezTo>
                  <a:cubicBezTo>
                    <a:pt x="5514" y="25251"/>
                    <a:pt x="9582" y="23862"/>
                    <a:pt x="13253" y="21779"/>
                  </a:cubicBezTo>
                  <a:lnTo>
                    <a:pt x="12856" y="19496"/>
                  </a:ln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2" name="Google Shape;362;p10"/>
            <p:cNvSpPr/>
            <p:nvPr/>
          </p:nvSpPr>
          <p:spPr>
            <a:xfrm>
              <a:off x="7050484" y="3201739"/>
              <a:ext cx="744" cy="13394"/>
            </a:xfrm>
            <a:custGeom>
              <a:avLst/>
              <a:gdLst/>
              <a:ahLst/>
              <a:cxnLst/>
              <a:rect l="l" t="t" r="r" b="b"/>
              <a:pathLst>
                <a:path w="744" h="13394" extrusionOk="0">
                  <a:moveTo>
                    <a:pt x="744" y="0"/>
                  </a:moveTo>
                  <a:lnTo>
                    <a:pt x="0" y="50"/>
                  </a:lnTo>
                  <a:lnTo>
                    <a:pt x="397" y="13395"/>
                  </a:lnTo>
                  <a:lnTo>
                    <a:pt x="744" y="13395"/>
                  </a:lnTo>
                  <a:lnTo>
                    <a:pt x="744" y="0"/>
                  </a:ln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3" name="Google Shape;363;p10"/>
            <p:cNvSpPr/>
            <p:nvPr/>
          </p:nvSpPr>
          <p:spPr>
            <a:xfrm>
              <a:off x="6965437" y="3154164"/>
              <a:ext cx="97448" cy="73967"/>
            </a:xfrm>
            <a:custGeom>
              <a:avLst/>
              <a:gdLst/>
              <a:ahLst/>
              <a:cxnLst/>
              <a:rect l="l" t="t" r="r" b="b"/>
              <a:pathLst>
                <a:path w="97448" h="73967" extrusionOk="0">
                  <a:moveTo>
                    <a:pt x="48336" y="45690"/>
                  </a:moveTo>
                  <a:cubicBezTo>
                    <a:pt x="46748" y="43507"/>
                    <a:pt x="45805" y="40829"/>
                    <a:pt x="45706" y="38001"/>
                  </a:cubicBezTo>
                  <a:cubicBezTo>
                    <a:pt x="45657" y="34677"/>
                    <a:pt x="46847" y="31304"/>
                    <a:pt x="49080" y="28575"/>
                  </a:cubicBezTo>
                  <a:cubicBezTo>
                    <a:pt x="50717" y="30807"/>
                    <a:pt x="51659" y="33437"/>
                    <a:pt x="51659" y="36264"/>
                  </a:cubicBezTo>
                  <a:cubicBezTo>
                    <a:pt x="51808" y="39539"/>
                    <a:pt x="50518" y="42912"/>
                    <a:pt x="48336" y="45690"/>
                  </a:cubicBezTo>
                  <a:close/>
                  <a:moveTo>
                    <a:pt x="62028" y="44450"/>
                  </a:moveTo>
                  <a:lnTo>
                    <a:pt x="62077" y="44400"/>
                  </a:lnTo>
                  <a:lnTo>
                    <a:pt x="61829" y="26343"/>
                  </a:lnTo>
                  <a:lnTo>
                    <a:pt x="61730" y="22374"/>
                  </a:lnTo>
                  <a:lnTo>
                    <a:pt x="62177" y="22374"/>
                  </a:lnTo>
                  <a:lnTo>
                    <a:pt x="62177" y="44301"/>
                  </a:lnTo>
                  <a:cubicBezTo>
                    <a:pt x="68080" y="38398"/>
                    <a:pt x="75819" y="35074"/>
                    <a:pt x="84253" y="35074"/>
                  </a:cubicBezTo>
                  <a:lnTo>
                    <a:pt x="86485" y="35074"/>
                  </a:lnTo>
                  <a:cubicBezTo>
                    <a:pt x="90355" y="35074"/>
                    <a:pt x="94026" y="35967"/>
                    <a:pt x="97449" y="37257"/>
                  </a:cubicBezTo>
                  <a:lnTo>
                    <a:pt x="97449" y="36860"/>
                  </a:lnTo>
                  <a:cubicBezTo>
                    <a:pt x="97052" y="16917"/>
                    <a:pt x="80929" y="546"/>
                    <a:pt x="61978" y="496"/>
                  </a:cubicBezTo>
                  <a:lnTo>
                    <a:pt x="35288" y="0"/>
                  </a:lnTo>
                  <a:cubicBezTo>
                    <a:pt x="25862" y="0"/>
                    <a:pt x="17032" y="3770"/>
                    <a:pt x="10384" y="10567"/>
                  </a:cubicBezTo>
                  <a:cubicBezTo>
                    <a:pt x="3588" y="17562"/>
                    <a:pt x="-282" y="27335"/>
                    <a:pt x="16" y="37207"/>
                  </a:cubicBezTo>
                  <a:cubicBezTo>
                    <a:pt x="264" y="57249"/>
                    <a:pt x="16387" y="73620"/>
                    <a:pt x="35487" y="73769"/>
                  </a:cubicBezTo>
                  <a:lnTo>
                    <a:pt x="53743" y="73968"/>
                  </a:lnTo>
                  <a:cubicBezTo>
                    <a:pt x="53247" y="71884"/>
                    <a:pt x="52999" y="69701"/>
                    <a:pt x="52999" y="67469"/>
                  </a:cubicBezTo>
                  <a:cubicBezTo>
                    <a:pt x="52800" y="59085"/>
                    <a:pt x="56075" y="50602"/>
                    <a:pt x="62028" y="4445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4" name="Google Shape;364;p10"/>
            <p:cNvSpPr/>
            <p:nvPr/>
          </p:nvSpPr>
          <p:spPr>
            <a:xfrm>
              <a:off x="7064176" y="3177480"/>
              <a:ext cx="63155" cy="51692"/>
            </a:xfrm>
            <a:custGeom>
              <a:avLst/>
              <a:gdLst/>
              <a:ahLst/>
              <a:cxnLst/>
              <a:rect l="l" t="t" r="r" b="b"/>
              <a:pathLst>
                <a:path w="63155" h="51692" extrusionOk="0">
                  <a:moveTo>
                    <a:pt x="15825" y="30163"/>
                  </a:moveTo>
                  <a:lnTo>
                    <a:pt x="15925" y="29964"/>
                  </a:lnTo>
                  <a:cubicBezTo>
                    <a:pt x="19248" y="26640"/>
                    <a:pt x="23813" y="24705"/>
                    <a:pt x="28525" y="24705"/>
                  </a:cubicBezTo>
                  <a:lnTo>
                    <a:pt x="28525" y="44053"/>
                  </a:lnTo>
                  <a:lnTo>
                    <a:pt x="28625" y="44053"/>
                  </a:lnTo>
                  <a:lnTo>
                    <a:pt x="28823" y="26045"/>
                  </a:lnTo>
                  <a:lnTo>
                    <a:pt x="28823" y="24705"/>
                  </a:lnTo>
                  <a:cubicBezTo>
                    <a:pt x="36909" y="24854"/>
                    <a:pt x="43507" y="30311"/>
                    <a:pt x="44748" y="37356"/>
                  </a:cubicBezTo>
                  <a:cubicBezTo>
                    <a:pt x="44450" y="39787"/>
                    <a:pt x="43359" y="42019"/>
                    <a:pt x="41920" y="44103"/>
                  </a:cubicBezTo>
                  <a:cubicBezTo>
                    <a:pt x="49213" y="44847"/>
                    <a:pt x="55811" y="47476"/>
                    <a:pt x="61317" y="51693"/>
                  </a:cubicBezTo>
                  <a:cubicBezTo>
                    <a:pt x="62458" y="47873"/>
                    <a:pt x="63202" y="43904"/>
                    <a:pt x="63153" y="39787"/>
                  </a:cubicBezTo>
                  <a:lnTo>
                    <a:pt x="63004" y="35471"/>
                  </a:lnTo>
                  <a:cubicBezTo>
                    <a:pt x="62557" y="15875"/>
                    <a:pt x="47278" y="198"/>
                    <a:pt x="27732" y="0"/>
                  </a:cubicBezTo>
                  <a:cubicBezTo>
                    <a:pt x="18504" y="0"/>
                    <a:pt x="9872" y="3621"/>
                    <a:pt x="3423" y="10220"/>
                  </a:cubicBezTo>
                  <a:lnTo>
                    <a:pt x="0" y="14486"/>
                  </a:lnTo>
                  <a:cubicBezTo>
                    <a:pt x="6995" y="17512"/>
                    <a:pt x="12601" y="23168"/>
                    <a:pt x="15825" y="30163"/>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5" name="Google Shape;365;p10"/>
            <p:cNvSpPr/>
            <p:nvPr/>
          </p:nvSpPr>
          <p:spPr>
            <a:xfrm>
              <a:off x="7057380" y="3203624"/>
              <a:ext cx="12800" cy="27433"/>
            </a:xfrm>
            <a:custGeom>
              <a:avLst/>
              <a:gdLst/>
              <a:ahLst/>
              <a:cxnLst/>
              <a:rect l="l" t="t" r="r" b="b"/>
              <a:pathLst>
                <a:path w="12800" h="27433" extrusionOk="0">
                  <a:moveTo>
                    <a:pt x="0" y="10616"/>
                  </a:moveTo>
                  <a:lnTo>
                    <a:pt x="50" y="14635"/>
                  </a:lnTo>
                  <a:cubicBezTo>
                    <a:pt x="198" y="19248"/>
                    <a:pt x="1141" y="23465"/>
                    <a:pt x="2679" y="27434"/>
                  </a:cubicBezTo>
                  <a:lnTo>
                    <a:pt x="3274" y="27384"/>
                  </a:lnTo>
                  <a:lnTo>
                    <a:pt x="9475" y="27434"/>
                  </a:lnTo>
                  <a:cubicBezTo>
                    <a:pt x="11509" y="24309"/>
                    <a:pt x="12849" y="20737"/>
                    <a:pt x="12799" y="17066"/>
                  </a:cubicBezTo>
                  <a:cubicBezTo>
                    <a:pt x="12650" y="9624"/>
                    <a:pt x="8086" y="3125"/>
                    <a:pt x="1389" y="0"/>
                  </a:cubicBezTo>
                  <a:cubicBezTo>
                    <a:pt x="794" y="2332"/>
                    <a:pt x="397" y="4812"/>
                    <a:pt x="198" y="7342"/>
                  </a:cubicBezTo>
                  <a:lnTo>
                    <a:pt x="0" y="10616"/>
                  </a:ln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6" name="Google Shape;366;p10"/>
            <p:cNvSpPr/>
            <p:nvPr/>
          </p:nvSpPr>
          <p:spPr>
            <a:xfrm>
              <a:off x="7040909" y="3232298"/>
              <a:ext cx="11062" cy="8681"/>
            </a:xfrm>
            <a:custGeom>
              <a:avLst/>
              <a:gdLst/>
              <a:ahLst/>
              <a:cxnLst/>
              <a:rect l="l" t="t" r="r" b="b"/>
              <a:pathLst>
                <a:path w="11062" h="8681" extrusionOk="0">
                  <a:moveTo>
                    <a:pt x="11063" y="8682"/>
                  </a:moveTo>
                  <a:lnTo>
                    <a:pt x="11013" y="0"/>
                  </a:lnTo>
                  <a:cubicBezTo>
                    <a:pt x="7094" y="1141"/>
                    <a:pt x="3324" y="2877"/>
                    <a:pt x="0" y="5457"/>
                  </a:cubicBezTo>
                  <a:cubicBezTo>
                    <a:pt x="3125" y="7243"/>
                    <a:pt x="6548" y="8632"/>
                    <a:pt x="10368" y="8682"/>
                  </a:cubicBezTo>
                  <a:lnTo>
                    <a:pt x="11063" y="8682"/>
                  </a:ln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7" name="Google Shape;367;p10"/>
            <p:cNvSpPr/>
            <p:nvPr/>
          </p:nvSpPr>
          <p:spPr>
            <a:xfrm>
              <a:off x="7027109" y="3247727"/>
              <a:ext cx="59291" cy="52784"/>
            </a:xfrm>
            <a:custGeom>
              <a:avLst/>
              <a:gdLst/>
              <a:ahLst/>
              <a:cxnLst/>
              <a:rect l="l" t="t" r="r" b="b"/>
              <a:pathLst>
                <a:path w="59291" h="52784" extrusionOk="0">
                  <a:moveTo>
                    <a:pt x="34090" y="27484"/>
                  </a:moveTo>
                  <a:lnTo>
                    <a:pt x="33743" y="26789"/>
                  </a:lnTo>
                  <a:cubicBezTo>
                    <a:pt x="32254" y="24358"/>
                    <a:pt x="31312" y="21679"/>
                    <a:pt x="31312" y="18752"/>
                  </a:cubicBezTo>
                  <a:lnTo>
                    <a:pt x="31659" y="17016"/>
                  </a:lnTo>
                  <a:lnTo>
                    <a:pt x="31262" y="13643"/>
                  </a:lnTo>
                  <a:cubicBezTo>
                    <a:pt x="31213" y="10616"/>
                    <a:pt x="31510" y="7640"/>
                    <a:pt x="32056" y="4763"/>
                  </a:cubicBezTo>
                  <a:cubicBezTo>
                    <a:pt x="29923" y="5308"/>
                    <a:pt x="27690" y="5655"/>
                    <a:pt x="25408" y="5655"/>
                  </a:cubicBezTo>
                  <a:lnTo>
                    <a:pt x="24119" y="5705"/>
                  </a:lnTo>
                  <a:lnTo>
                    <a:pt x="22581" y="5655"/>
                  </a:lnTo>
                  <a:cubicBezTo>
                    <a:pt x="15983" y="5507"/>
                    <a:pt x="9930" y="3423"/>
                    <a:pt x="4920" y="0"/>
                  </a:cubicBezTo>
                  <a:cubicBezTo>
                    <a:pt x="1695" y="5457"/>
                    <a:pt x="-140" y="11857"/>
                    <a:pt x="8" y="18455"/>
                  </a:cubicBezTo>
                  <a:cubicBezTo>
                    <a:pt x="405" y="37505"/>
                    <a:pt x="15189" y="52536"/>
                    <a:pt x="33544" y="52636"/>
                  </a:cubicBezTo>
                  <a:lnTo>
                    <a:pt x="49122" y="52784"/>
                  </a:lnTo>
                  <a:lnTo>
                    <a:pt x="49667" y="52784"/>
                  </a:lnTo>
                  <a:cubicBezTo>
                    <a:pt x="52942" y="52784"/>
                    <a:pt x="56166" y="52090"/>
                    <a:pt x="59292" y="51246"/>
                  </a:cubicBezTo>
                  <a:cubicBezTo>
                    <a:pt x="47782" y="47724"/>
                    <a:pt x="38456" y="38894"/>
                    <a:pt x="34090" y="27484"/>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8" name="Google Shape;368;p10"/>
            <p:cNvSpPr/>
            <p:nvPr/>
          </p:nvSpPr>
          <p:spPr>
            <a:xfrm>
              <a:off x="7052319" y="3231008"/>
              <a:ext cx="14535" cy="9822"/>
            </a:xfrm>
            <a:custGeom>
              <a:avLst/>
              <a:gdLst/>
              <a:ahLst/>
              <a:cxnLst/>
              <a:rect l="l" t="t" r="r" b="b"/>
              <a:pathLst>
                <a:path w="14535" h="9822" extrusionOk="0">
                  <a:moveTo>
                    <a:pt x="7739" y="50"/>
                  </a:moveTo>
                  <a:cubicBezTo>
                    <a:pt x="5060" y="50"/>
                    <a:pt x="2480" y="546"/>
                    <a:pt x="0" y="1191"/>
                  </a:cubicBezTo>
                  <a:lnTo>
                    <a:pt x="744" y="9823"/>
                  </a:lnTo>
                  <a:cubicBezTo>
                    <a:pt x="4366" y="9277"/>
                    <a:pt x="8830" y="7144"/>
                    <a:pt x="12204" y="3770"/>
                  </a:cubicBezTo>
                  <a:lnTo>
                    <a:pt x="14536" y="50"/>
                  </a:lnTo>
                  <a:lnTo>
                    <a:pt x="8334" y="0"/>
                  </a:lnTo>
                  <a:lnTo>
                    <a:pt x="7739" y="50"/>
                  </a:ln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9" name="Google Shape;369;p10"/>
            <p:cNvSpPr/>
            <p:nvPr/>
          </p:nvSpPr>
          <p:spPr>
            <a:xfrm>
              <a:off x="7018428" y="3189237"/>
              <a:ext cx="64748" cy="64194"/>
            </a:xfrm>
            <a:custGeom>
              <a:avLst/>
              <a:gdLst/>
              <a:ahLst/>
              <a:cxnLst/>
              <a:rect l="l" t="t" r="r" b="b"/>
              <a:pathLst>
                <a:path w="64748" h="64194" extrusionOk="0">
                  <a:moveTo>
                    <a:pt x="14296" y="38546"/>
                  </a:moveTo>
                  <a:cubicBezTo>
                    <a:pt x="13701" y="36711"/>
                    <a:pt x="13056" y="34925"/>
                    <a:pt x="13006" y="32941"/>
                  </a:cubicBezTo>
                  <a:cubicBezTo>
                    <a:pt x="12857" y="27781"/>
                    <a:pt x="14891" y="22572"/>
                    <a:pt x="18612" y="18752"/>
                  </a:cubicBezTo>
                  <a:cubicBezTo>
                    <a:pt x="21886" y="15379"/>
                    <a:pt x="26351" y="13196"/>
                    <a:pt x="31312" y="12601"/>
                  </a:cubicBezTo>
                  <a:lnTo>
                    <a:pt x="32056" y="25896"/>
                  </a:lnTo>
                  <a:lnTo>
                    <a:pt x="32800" y="38249"/>
                  </a:lnTo>
                  <a:lnTo>
                    <a:pt x="32453" y="25896"/>
                  </a:lnTo>
                  <a:lnTo>
                    <a:pt x="32056" y="12551"/>
                  </a:lnTo>
                  <a:lnTo>
                    <a:pt x="32800" y="12502"/>
                  </a:lnTo>
                  <a:cubicBezTo>
                    <a:pt x="35479" y="12700"/>
                    <a:pt x="38059" y="13345"/>
                    <a:pt x="40341" y="14387"/>
                  </a:cubicBezTo>
                  <a:cubicBezTo>
                    <a:pt x="47038" y="17512"/>
                    <a:pt x="51602" y="24011"/>
                    <a:pt x="51751" y="31452"/>
                  </a:cubicBezTo>
                  <a:cubicBezTo>
                    <a:pt x="51801" y="35123"/>
                    <a:pt x="50461" y="38695"/>
                    <a:pt x="48427" y="41821"/>
                  </a:cubicBezTo>
                  <a:lnTo>
                    <a:pt x="46096" y="45541"/>
                  </a:lnTo>
                  <a:cubicBezTo>
                    <a:pt x="42722" y="48915"/>
                    <a:pt x="38257" y="51048"/>
                    <a:pt x="34636" y="51594"/>
                  </a:cubicBezTo>
                  <a:lnTo>
                    <a:pt x="33892" y="42962"/>
                  </a:lnTo>
                  <a:lnTo>
                    <a:pt x="33495" y="38249"/>
                  </a:lnTo>
                  <a:lnTo>
                    <a:pt x="33495" y="43061"/>
                  </a:lnTo>
                  <a:lnTo>
                    <a:pt x="33544" y="51743"/>
                  </a:lnTo>
                  <a:lnTo>
                    <a:pt x="32850" y="51743"/>
                  </a:lnTo>
                  <a:cubicBezTo>
                    <a:pt x="29030" y="51693"/>
                    <a:pt x="25607" y="50304"/>
                    <a:pt x="22482" y="48518"/>
                  </a:cubicBezTo>
                  <a:cubicBezTo>
                    <a:pt x="18662" y="46087"/>
                    <a:pt x="15784" y="42714"/>
                    <a:pt x="14296" y="38546"/>
                  </a:cubicBezTo>
                  <a:close/>
                  <a:moveTo>
                    <a:pt x="32800" y="64195"/>
                  </a:moveTo>
                  <a:lnTo>
                    <a:pt x="34090" y="64145"/>
                  </a:lnTo>
                  <a:cubicBezTo>
                    <a:pt x="36372" y="64145"/>
                    <a:pt x="38605" y="63798"/>
                    <a:pt x="40738" y="63252"/>
                  </a:cubicBezTo>
                  <a:cubicBezTo>
                    <a:pt x="42325" y="55711"/>
                    <a:pt x="45798" y="48716"/>
                    <a:pt x="51205" y="43210"/>
                  </a:cubicBezTo>
                  <a:cubicBezTo>
                    <a:pt x="55025" y="39340"/>
                    <a:pt x="59540" y="36463"/>
                    <a:pt x="64451" y="34479"/>
                  </a:cubicBezTo>
                  <a:lnTo>
                    <a:pt x="64749" y="31552"/>
                  </a:lnTo>
                  <a:cubicBezTo>
                    <a:pt x="64600" y="26839"/>
                    <a:pt x="63459" y="22374"/>
                    <a:pt x="61574" y="18405"/>
                  </a:cubicBezTo>
                  <a:cubicBezTo>
                    <a:pt x="58349" y="11410"/>
                    <a:pt x="52743" y="5755"/>
                    <a:pt x="45748" y="2729"/>
                  </a:cubicBezTo>
                  <a:lnTo>
                    <a:pt x="44459" y="2183"/>
                  </a:lnTo>
                  <a:cubicBezTo>
                    <a:pt x="41035" y="893"/>
                    <a:pt x="37364" y="0"/>
                    <a:pt x="33495" y="0"/>
                  </a:cubicBezTo>
                  <a:lnTo>
                    <a:pt x="31262" y="0"/>
                  </a:lnTo>
                  <a:cubicBezTo>
                    <a:pt x="22829" y="0"/>
                    <a:pt x="15090" y="3324"/>
                    <a:pt x="9186" y="9227"/>
                  </a:cubicBezTo>
                  <a:lnTo>
                    <a:pt x="9037" y="9376"/>
                  </a:lnTo>
                  <a:cubicBezTo>
                    <a:pt x="3084" y="15528"/>
                    <a:pt x="-190" y="24011"/>
                    <a:pt x="9" y="32395"/>
                  </a:cubicBezTo>
                  <a:cubicBezTo>
                    <a:pt x="9" y="34627"/>
                    <a:pt x="257" y="36810"/>
                    <a:pt x="753" y="38894"/>
                  </a:cubicBezTo>
                  <a:cubicBezTo>
                    <a:pt x="2489" y="47030"/>
                    <a:pt x="7152" y="53876"/>
                    <a:pt x="13601" y="58489"/>
                  </a:cubicBezTo>
                  <a:cubicBezTo>
                    <a:pt x="18612" y="61913"/>
                    <a:pt x="24664" y="63996"/>
                    <a:pt x="31262" y="64145"/>
                  </a:cubicBezTo>
                  <a:lnTo>
                    <a:pt x="32800" y="64195"/>
                  </a:ln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0" name="Google Shape;370;p10"/>
            <p:cNvSpPr/>
            <p:nvPr/>
          </p:nvSpPr>
          <p:spPr>
            <a:xfrm>
              <a:off x="7058366" y="3221235"/>
              <a:ext cx="82909" cy="79474"/>
            </a:xfrm>
            <a:custGeom>
              <a:avLst/>
              <a:gdLst/>
              <a:ahLst/>
              <a:cxnLst/>
              <a:rect l="l" t="t" r="r" b="b"/>
              <a:pathLst>
                <a:path w="82909" h="79474" extrusionOk="0">
                  <a:moveTo>
                    <a:pt x="48176" y="47427"/>
                  </a:moveTo>
                  <a:lnTo>
                    <a:pt x="45051" y="49758"/>
                  </a:lnTo>
                  <a:lnTo>
                    <a:pt x="45249" y="29369"/>
                  </a:lnTo>
                  <a:cubicBezTo>
                    <a:pt x="49019" y="31403"/>
                    <a:pt x="51599" y="34975"/>
                    <a:pt x="51649" y="38993"/>
                  </a:cubicBezTo>
                  <a:cubicBezTo>
                    <a:pt x="51748" y="42019"/>
                    <a:pt x="50458" y="45045"/>
                    <a:pt x="48176" y="47427"/>
                  </a:cubicBezTo>
                  <a:close/>
                  <a:moveTo>
                    <a:pt x="45001" y="49758"/>
                  </a:moveTo>
                  <a:lnTo>
                    <a:pt x="40933" y="51346"/>
                  </a:lnTo>
                  <a:cubicBezTo>
                    <a:pt x="35426" y="50056"/>
                    <a:pt x="31309" y="45591"/>
                    <a:pt x="31160" y="40332"/>
                  </a:cubicBezTo>
                  <a:cubicBezTo>
                    <a:pt x="31110" y="37405"/>
                    <a:pt x="32400" y="34379"/>
                    <a:pt x="34682" y="31998"/>
                  </a:cubicBezTo>
                  <a:cubicBezTo>
                    <a:pt x="36567" y="30063"/>
                    <a:pt x="39147" y="28674"/>
                    <a:pt x="41826" y="28079"/>
                  </a:cubicBezTo>
                  <a:lnTo>
                    <a:pt x="45001" y="29220"/>
                  </a:lnTo>
                  <a:close/>
                  <a:moveTo>
                    <a:pt x="67127" y="7938"/>
                  </a:moveTo>
                  <a:cubicBezTo>
                    <a:pt x="61620" y="3721"/>
                    <a:pt x="55022" y="1091"/>
                    <a:pt x="47730" y="347"/>
                  </a:cubicBezTo>
                  <a:lnTo>
                    <a:pt x="44406" y="0"/>
                  </a:lnTo>
                  <a:lnTo>
                    <a:pt x="37808" y="0"/>
                  </a:lnTo>
                  <a:lnTo>
                    <a:pt x="34434" y="298"/>
                  </a:lnTo>
                  <a:lnTo>
                    <a:pt x="34335" y="298"/>
                  </a:lnTo>
                  <a:cubicBezTo>
                    <a:pt x="31706" y="595"/>
                    <a:pt x="29076" y="1091"/>
                    <a:pt x="26596" y="1885"/>
                  </a:cubicBezTo>
                  <a:lnTo>
                    <a:pt x="24512" y="2480"/>
                  </a:lnTo>
                  <a:cubicBezTo>
                    <a:pt x="19601" y="4465"/>
                    <a:pt x="15087" y="7342"/>
                    <a:pt x="11267" y="11212"/>
                  </a:cubicBezTo>
                  <a:cubicBezTo>
                    <a:pt x="5859" y="16718"/>
                    <a:pt x="2387" y="23713"/>
                    <a:pt x="799" y="31254"/>
                  </a:cubicBezTo>
                  <a:cubicBezTo>
                    <a:pt x="253" y="34131"/>
                    <a:pt x="-44" y="37108"/>
                    <a:pt x="5" y="40134"/>
                  </a:cubicBezTo>
                  <a:lnTo>
                    <a:pt x="402" y="43507"/>
                  </a:lnTo>
                  <a:cubicBezTo>
                    <a:pt x="749" y="46881"/>
                    <a:pt x="1494" y="50205"/>
                    <a:pt x="2635" y="53280"/>
                  </a:cubicBezTo>
                  <a:lnTo>
                    <a:pt x="2833" y="53975"/>
                  </a:lnTo>
                  <a:cubicBezTo>
                    <a:pt x="7199" y="65385"/>
                    <a:pt x="16525" y="74216"/>
                    <a:pt x="28035" y="77738"/>
                  </a:cubicBezTo>
                  <a:cubicBezTo>
                    <a:pt x="31408" y="78680"/>
                    <a:pt x="34831" y="79425"/>
                    <a:pt x="38453" y="79425"/>
                  </a:cubicBezTo>
                  <a:lnTo>
                    <a:pt x="44852" y="79474"/>
                  </a:lnTo>
                  <a:lnTo>
                    <a:pt x="45001" y="79474"/>
                  </a:lnTo>
                  <a:cubicBezTo>
                    <a:pt x="55022" y="79474"/>
                    <a:pt x="64448" y="75505"/>
                    <a:pt x="71592" y="68312"/>
                  </a:cubicBezTo>
                  <a:cubicBezTo>
                    <a:pt x="78983" y="60672"/>
                    <a:pt x="83101" y="50205"/>
                    <a:pt x="82903" y="39291"/>
                  </a:cubicBezTo>
                  <a:cubicBezTo>
                    <a:pt x="82655" y="26293"/>
                    <a:pt x="76453" y="15032"/>
                    <a:pt x="67127" y="7938"/>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1" name="Google Shape;371;p10"/>
            <p:cNvSpPr/>
            <p:nvPr/>
          </p:nvSpPr>
          <p:spPr>
            <a:xfrm>
              <a:off x="8313836" y="2549326"/>
              <a:ext cx="142606" cy="166637"/>
            </a:xfrm>
            <a:custGeom>
              <a:avLst/>
              <a:gdLst/>
              <a:ahLst/>
              <a:cxnLst/>
              <a:rect l="l" t="t" r="r" b="b"/>
              <a:pathLst>
                <a:path w="142606" h="166637" extrusionOk="0">
                  <a:moveTo>
                    <a:pt x="70247" y="23862"/>
                  </a:moveTo>
                  <a:lnTo>
                    <a:pt x="69900" y="23862"/>
                  </a:lnTo>
                  <a:cubicBezTo>
                    <a:pt x="64591" y="23862"/>
                    <a:pt x="59184" y="22275"/>
                    <a:pt x="54670" y="18951"/>
                  </a:cubicBezTo>
                  <a:cubicBezTo>
                    <a:pt x="54074" y="18504"/>
                    <a:pt x="52388" y="17959"/>
                    <a:pt x="49709" y="17959"/>
                  </a:cubicBezTo>
                  <a:cubicBezTo>
                    <a:pt x="43210" y="17959"/>
                    <a:pt x="36016" y="20737"/>
                    <a:pt x="34826" y="21282"/>
                  </a:cubicBezTo>
                  <a:cubicBezTo>
                    <a:pt x="27484" y="24705"/>
                    <a:pt x="18901" y="24358"/>
                    <a:pt x="11757" y="20588"/>
                  </a:cubicBezTo>
                  <a:cubicBezTo>
                    <a:pt x="11708" y="20538"/>
                    <a:pt x="6598" y="17760"/>
                    <a:pt x="149" y="14238"/>
                  </a:cubicBezTo>
                  <a:lnTo>
                    <a:pt x="0" y="15825"/>
                  </a:lnTo>
                  <a:cubicBezTo>
                    <a:pt x="347" y="20638"/>
                    <a:pt x="546" y="23862"/>
                    <a:pt x="645" y="27930"/>
                  </a:cubicBezTo>
                  <a:cubicBezTo>
                    <a:pt x="5159" y="35123"/>
                    <a:pt x="8830" y="42863"/>
                    <a:pt x="11063" y="51246"/>
                  </a:cubicBezTo>
                  <a:lnTo>
                    <a:pt x="31155" y="67518"/>
                  </a:lnTo>
                  <a:cubicBezTo>
                    <a:pt x="35123" y="81955"/>
                    <a:pt x="41970" y="94506"/>
                    <a:pt x="49609" y="105420"/>
                  </a:cubicBezTo>
                  <a:cubicBezTo>
                    <a:pt x="53380" y="110976"/>
                    <a:pt x="57448" y="116136"/>
                    <a:pt x="61466" y="120650"/>
                  </a:cubicBezTo>
                  <a:cubicBezTo>
                    <a:pt x="60821" y="125462"/>
                    <a:pt x="61218" y="130473"/>
                    <a:pt x="62706" y="135483"/>
                  </a:cubicBezTo>
                  <a:cubicBezTo>
                    <a:pt x="66774" y="148927"/>
                    <a:pt x="79077" y="160437"/>
                    <a:pt x="91728" y="163413"/>
                  </a:cubicBezTo>
                  <a:cubicBezTo>
                    <a:pt x="95597" y="164356"/>
                    <a:pt x="97582" y="164902"/>
                    <a:pt x="101054" y="165695"/>
                  </a:cubicBezTo>
                  <a:cubicBezTo>
                    <a:pt x="103684" y="166291"/>
                    <a:pt x="106412" y="166638"/>
                    <a:pt x="109091" y="166638"/>
                  </a:cubicBezTo>
                  <a:lnTo>
                    <a:pt x="111323" y="166439"/>
                  </a:lnTo>
                  <a:cubicBezTo>
                    <a:pt x="120154" y="165795"/>
                    <a:pt x="128091" y="161677"/>
                    <a:pt x="133251" y="154583"/>
                  </a:cubicBezTo>
                  <a:lnTo>
                    <a:pt x="135979" y="150217"/>
                  </a:lnTo>
                  <a:cubicBezTo>
                    <a:pt x="142032" y="143470"/>
                    <a:pt x="144165" y="133995"/>
                    <a:pt x="141436" y="125115"/>
                  </a:cubicBezTo>
                  <a:cubicBezTo>
                    <a:pt x="126454" y="77688"/>
                    <a:pt x="118269" y="53727"/>
                    <a:pt x="101501" y="8582"/>
                  </a:cubicBezTo>
                  <a:cubicBezTo>
                    <a:pt x="100211" y="5308"/>
                    <a:pt x="98227" y="2480"/>
                    <a:pt x="95895" y="0"/>
                  </a:cubicBezTo>
                  <a:cubicBezTo>
                    <a:pt x="94903" y="13295"/>
                    <a:pt x="83840" y="23862"/>
                    <a:pt x="70247" y="23862"/>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2" name="Google Shape;372;p10"/>
            <p:cNvSpPr/>
            <p:nvPr/>
          </p:nvSpPr>
          <p:spPr>
            <a:xfrm>
              <a:off x="7224048" y="2506960"/>
              <a:ext cx="1336954" cy="2325538"/>
            </a:xfrm>
            <a:custGeom>
              <a:avLst/>
              <a:gdLst/>
              <a:ahLst/>
              <a:cxnLst/>
              <a:rect l="l" t="t" r="r" b="b"/>
              <a:pathLst>
                <a:path w="1336954" h="2325538" extrusionOk="0">
                  <a:moveTo>
                    <a:pt x="1223435" y="333623"/>
                  </a:moveTo>
                  <a:cubicBezTo>
                    <a:pt x="1356438" y="971798"/>
                    <a:pt x="1274930" y="1561505"/>
                    <a:pt x="974347" y="2135733"/>
                  </a:cubicBezTo>
                  <a:cubicBezTo>
                    <a:pt x="955842" y="2153345"/>
                    <a:pt x="913030" y="2194124"/>
                    <a:pt x="900826" y="2203748"/>
                  </a:cubicBezTo>
                  <a:cubicBezTo>
                    <a:pt x="884455" y="2208758"/>
                    <a:pt x="850919" y="2223740"/>
                    <a:pt x="820161" y="2243138"/>
                  </a:cubicBezTo>
                  <a:cubicBezTo>
                    <a:pt x="846057" y="2205236"/>
                    <a:pt x="826064" y="2169269"/>
                    <a:pt x="813662" y="2146995"/>
                  </a:cubicBezTo>
                  <a:cubicBezTo>
                    <a:pt x="809792" y="2140049"/>
                    <a:pt x="802550" y="2127002"/>
                    <a:pt x="803442" y="2123331"/>
                  </a:cubicBezTo>
                  <a:cubicBezTo>
                    <a:pt x="815150" y="2100411"/>
                    <a:pt x="813960" y="2053679"/>
                    <a:pt x="810983" y="1979315"/>
                  </a:cubicBezTo>
                  <a:cubicBezTo>
                    <a:pt x="809346" y="1940322"/>
                    <a:pt x="807014" y="1881386"/>
                    <a:pt x="811926" y="1869480"/>
                  </a:cubicBezTo>
                  <a:cubicBezTo>
                    <a:pt x="819069" y="1856829"/>
                    <a:pt x="821848" y="1843633"/>
                    <a:pt x="824923" y="1828205"/>
                  </a:cubicBezTo>
                  <a:cubicBezTo>
                    <a:pt x="831323" y="1797298"/>
                    <a:pt x="840947" y="1750616"/>
                    <a:pt x="900230" y="1671687"/>
                  </a:cubicBezTo>
                  <a:cubicBezTo>
                    <a:pt x="905687" y="1664395"/>
                    <a:pt x="906878" y="1654870"/>
                    <a:pt x="903505" y="1646436"/>
                  </a:cubicBezTo>
                  <a:cubicBezTo>
                    <a:pt x="891797" y="1617613"/>
                    <a:pt x="891251" y="1562646"/>
                    <a:pt x="890904" y="1529804"/>
                  </a:cubicBezTo>
                  <a:cubicBezTo>
                    <a:pt x="890805" y="1520329"/>
                    <a:pt x="890705" y="1512888"/>
                    <a:pt x="890507" y="1506984"/>
                  </a:cubicBezTo>
                  <a:cubicBezTo>
                    <a:pt x="898444" y="1499493"/>
                    <a:pt x="906729" y="1487934"/>
                    <a:pt x="909855" y="1471166"/>
                  </a:cubicBezTo>
                  <a:cubicBezTo>
                    <a:pt x="910698" y="1466354"/>
                    <a:pt x="913426" y="1451620"/>
                    <a:pt x="903653" y="1439962"/>
                  </a:cubicBezTo>
                  <a:cubicBezTo>
                    <a:pt x="896361" y="1431280"/>
                    <a:pt x="884008" y="1427758"/>
                    <a:pt x="873491" y="1430586"/>
                  </a:cubicBezTo>
                  <a:cubicBezTo>
                    <a:pt x="871259" y="1416794"/>
                    <a:pt x="859154" y="1403201"/>
                    <a:pt x="844916" y="1387227"/>
                  </a:cubicBezTo>
                  <a:cubicBezTo>
                    <a:pt x="837971" y="1379438"/>
                    <a:pt x="825667" y="1365548"/>
                    <a:pt x="821699" y="1358404"/>
                  </a:cubicBezTo>
                  <a:cubicBezTo>
                    <a:pt x="822592" y="1354187"/>
                    <a:pt x="823584" y="1348978"/>
                    <a:pt x="824675" y="1343174"/>
                  </a:cubicBezTo>
                  <a:cubicBezTo>
                    <a:pt x="828297" y="1324074"/>
                    <a:pt x="835044" y="1288356"/>
                    <a:pt x="842187" y="1276846"/>
                  </a:cubicBezTo>
                  <a:cubicBezTo>
                    <a:pt x="856425" y="1253679"/>
                    <a:pt x="869572" y="1194594"/>
                    <a:pt x="850571" y="1171079"/>
                  </a:cubicBezTo>
                  <a:cubicBezTo>
                    <a:pt x="845214" y="1164481"/>
                    <a:pt x="837326" y="1160909"/>
                    <a:pt x="828346" y="1160909"/>
                  </a:cubicBezTo>
                  <a:lnTo>
                    <a:pt x="828247" y="1160909"/>
                  </a:lnTo>
                  <a:cubicBezTo>
                    <a:pt x="827057" y="1154162"/>
                    <a:pt x="823385" y="1148159"/>
                    <a:pt x="817879" y="1144141"/>
                  </a:cubicBezTo>
                  <a:cubicBezTo>
                    <a:pt x="802649" y="1133227"/>
                    <a:pt x="787220" y="1122809"/>
                    <a:pt x="787220" y="1122809"/>
                  </a:cubicBezTo>
                  <a:cubicBezTo>
                    <a:pt x="780969" y="1118543"/>
                    <a:pt x="773131" y="1117352"/>
                    <a:pt x="765888" y="1119287"/>
                  </a:cubicBezTo>
                  <a:lnTo>
                    <a:pt x="738454" y="1126827"/>
                  </a:lnTo>
                  <a:cubicBezTo>
                    <a:pt x="736371" y="1113681"/>
                    <a:pt x="731608" y="1099195"/>
                    <a:pt x="721488" y="1087090"/>
                  </a:cubicBezTo>
                  <a:cubicBezTo>
                    <a:pt x="712012" y="1075581"/>
                    <a:pt x="694004" y="1061889"/>
                    <a:pt x="662552" y="1061889"/>
                  </a:cubicBezTo>
                  <a:cubicBezTo>
                    <a:pt x="655408" y="1061889"/>
                    <a:pt x="647669" y="1062633"/>
                    <a:pt x="639682" y="1064072"/>
                  </a:cubicBezTo>
                  <a:cubicBezTo>
                    <a:pt x="588088" y="1073001"/>
                    <a:pt x="547458" y="1096318"/>
                    <a:pt x="517841" y="1113234"/>
                  </a:cubicBezTo>
                  <a:cubicBezTo>
                    <a:pt x="505340" y="1120378"/>
                    <a:pt x="488225" y="1130250"/>
                    <a:pt x="484157" y="1130796"/>
                  </a:cubicBezTo>
                  <a:cubicBezTo>
                    <a:pt x="461187" y="1125686"/>
                    <a:pt x="439111" y="1123206"/>
                    <a:pt x="418771" y="1123206"/>
                  </a:cubicBezTo>
                  <a:cubicBezTo>
                    <a:pt x="374321" y="1123206"/>
                    <a:pt x="339248" y="1135112"/>
                    <a:pt x="315088" y="1158131"/>
                  </a:cubicBezTo>
                  <a:cubicBezTo>
                    <a:pt x="281800" y="1158131"/>
                    <a:pt x="188882" y="1055688"/>
                    <a:pt x="176033" y="1028154"/>
                  </a:cubicBezTo>
                  <a:cubicBezTo>
                    <a:pt x="172114" y="1007021"/>
                    <a:pt x="164821" y="983258"/>
                    <a:pt x="164573" y="982266"/>
                  </a:cubicBezTo>
                  <a:cubicBezTo>
                    <a:pt x="163779" y="979636"/>
                    <a:pt x="162539" y="977206"/>
                    <a:pt x="161001" y="974973"/>
                  </a:cubicBezTo>
                  <a:cubicBezTo>
                    <a:pt x="95070" y="880914"/>
                    <a:pt x="85148" y="878731"/>
                    <a:pt x="76219" y="876796"/>
                  </a:cubicBezTo>
                  <a:cubicBezTo>
                    <a:pt x="70563" y="875109"/>
                    <a:pt x="57516" y="867271"/>
                    <a:pt x="54589" y="860971"/>
                  </a:cubicBezTo>
                  <a:cubicBezTo>
                    <a:pt x="54192" y="860127"/>
                    <a:pt x="54043" y="859830"/>
                    <a:pt x="54787" y="858193"/>
                  </a:cubicBezTo>
                  <a:cubicBezTo>
                    <a:pt x="73441" y="816521"/>
                    <a:pt x="58508" y="774601"/>
                    <a:pt x="51960" y="759966"/>
                  </a:cubicBezTo>
                  <a:cubicBezTo>
                    <a:pt x="53200" y="755253"/>
                    <a:pt x="58161" y="740767"/>
                    <a:pt x="80138" y="708075"/>
                  </a:cubicBezTo>
                  <a:cubicBezTo>
                    <a:pt x="99733" y="679004"/>
                    <a:pt x="92491" y="584696"/>
                    <a:pt x="73391" y="558006"/>
                  </a:cubicBezTo>
                  <a:cubicBezTo>
                    <a:pt x="47792" y="522139"/>
                    <a:pt x="62278" y="465187"/>
                    <a:pt x="114219" y="397520"/>
                  </a:cubicBezTo>
                  <a:cubicBezTo>
                    <a:pt x="199250" y="286593"/>
                    <a:pt x="256400" y="232916"/>
                    <a:pt x="257045" y="232370"/>
                  </a:cubicBezTo>
                  <a:cubicBezTo>
                    <a:pt x="261658" y="228054"/>
                    <a:pt x="264585" y="222002"/>
                    <a:pt x="265181" y="215702"/>
                  </a:cubicBezTo>
                  <a:cubicBezTo>
                    <a:pt x="268257" y="178643"/>
                    <a:pt x="269894" y="158105"/>
                    <a:pt x="272176" y="125512"/>
                  </a:cubicBezTo>
                  <a:cubicBezTo>
                    <a:pt x="293458" y="113010"/>
                    <a:pt x="331558" y="87461"/>
                    <a:pt x="349368" y="56952"/>
                  </a:cubicBezTo>
                  <a:cubicBezTo>
                    <a:pt x="352295" y="59382"/>
                    <a:pt x="355619" y="61664"/>
                    <a:pt x="359339" y="63550"/>
                  </a:cubicBezTo>
                  <a:cubicBezTo>
                    <a:pt x="359885" y="63847"/>
                    <a:pt x="413066" y="89346"/>
                    <a:pt x="427999" y="89346"/>
                  </a:cubicBezTo>
                  <a:cubicBezTo>
                    <a:pt x="430033" y="89346"/>
                    <a:pt x="432315" y="89098"/>
                    <a:pt x="434250" y="88602"/>
                  </a:cubicBezTo>
                  <a:cubicBezTo>
                    <a:pt x="442683" y="86668"/>
                    <a:pt x="455780" y="81855"/>
                    <a:pt x="472250" y="75902"/>
                  </a:cubicBezTo>
                  <a:cubicBezTo>
                    <a:pt x="496956" y="66923"/>
                    <a:pt x="538181" y="51991"/>
                    <a:pt x="554205" y="51693"/>
                  </a:cubicBezTo>
                  <a:cubicBezTo>
                    <a:pt x="579456" y="59382"/>
                    <a:pt x="678725" y="73471"/>
                    <a:pt x="698667" y="76200"/>
                  </a:cubicBezTo>
                  <a:cubicBezTo>
                    <a:pt x="703628" y="76944"/>
                    <a:pt x="709185" y="75952"/>
                    <a:pt x="713749" y="73819"/>
                  </a:cubicBezTo>
                  <a:cubicBezTo>
                    <a:pt x="713749" y="73720"/>
                    <a:pt x="719652" y="70991"/>
                    <a:pt x="726746" y="70991"/>
                  </a:cubicBezTo>
                  <a:cubicBezTo>
                    <a:pt x="753734" y="70991"/>
                    <a:pt x="759687" y="122882"/>
                    <a:pt x="760927" y="145157"/>
                  </a:cubicBezTo>
                  <a:cubicBezTo>
                    <a:pt x="761175" y="147935"/>
                    <a:pt x="761771" y="150713"/>
                    <a:pt x="762763" y="153343"/>
                  </a:cubicBezTo>
                  <a:cubicBezTo>
                    <a:pt x="777943" y="191244"/>
                    <a:pt x="830976" y="214561"/>
                    <a:pt x="886092" y="234057"/>
                  </a:cubicBezTo>
                  <a:cubicBezTo>
                    <a:pt x="890160" y="235545"/>
                    <a:pt x="893682" y="236786"/>
                    <a:pt x="895815" y="237480"/>
                  </a:cubicBezTo>
                  <a:cubicBezTo>
                    <a:pt x="907374" y="248841"/>
                    <a:pt x="918338" y="262682"/>
                    <a:pt x="919677" y="266849"/>
                  </a:cubicBezTo>
                  <a:cubicBezTo>
                    <a:pt x="921513" y="294680"/>
                    <a:pt x="951526" y="305544"/>
                    <a:pt x="980598" y="315962"/>
                  </a:cubicBezTo>
                  <a:cubicBezTo>
                    <a:pt x="988634" y="318839"/>
                    <a:pt x="1000838" y="323255"/>
                    <a:pt x="1003666" y="325189"/>
                  </a:cubicBezTo>
                  <a:cubicBezTo>
                    <a:pt x="1010611" y="331192"/>
                    <a:pt x="1018946" y="334417"/>
                    <a:pt x="1027875" y="334417"/>
                  </a:cubicBezTo>
                  <a:cubicBezTo>
                    <a:pt x="1052134" y="334417"/>
                    <a:pt x="1069398" y="311100"/>
                    <a:pt x="1075699" y="301079"/>
                  </a:cubicBezTo>
                  <a:cubicBezTo>
                    <a:pt x="1080362" y="293737"/>
                    <a:pt x="1080957" y="284510"/>
                    <a:pt x="1077385" y="276572"/>
                  </a:cubicBezTo>
                  <a:cubicBezTo>
                    <a:pt x="1075153" y="271711"/>
                    <a:pt x="1073069" y="266055"/>
                    <a:pt x="1071482" y="260896"/>
                  </a:cubicBezTo>
                  <a:cubicBezTo>
                    <a:pt x="1081255" y="263376"/>
                    <a:pt x="1088101" y="266650"/>
                    <a:pt x="1090036" y="267593"/>
                  </a:cubicBezTo>
                  <a:lnTo>
                    <a:pt x="1094650" y="270520"/>
                  </a:lnTo>
                  <a:cubicBezTo>
                    <a:pt x="1123969" y="289272"/>
                    <a:pt x="1140290" y="299789"/>
                    <a:pt x="1170998" y="319385"/>
                  </a:cubicBezTo>
                  <a:cubicBezTo>
                    <a:pt x="1173330" y="320923"/>
                    <a:pt x="1176059" y="322064"/>
                    <a:pt x="1178886" y="322759"/>
                  </a:cubicBezTo>
                  <a:cubicBezTo>
                    <a:pt x="1197242" y="327124"/>
                    <a:pt x="1208652" y="329902"/>
                    <a:pt x="1223435" y="333623"/>
                  </a:cubicBezTo>
                  <a:close/>
                  <a:moveTo>
                    <a:pt x="1122580" y="226913"/>
                  </a:moveTo>
                  <a:lnTo>
                    <a:pt x="1121042" y="226070"/>
                  </a:lnTo>
                  <a:lnTo>
                    <a:pt x="1116974" y="223341"/>
                  </a:lnTo>
                  <a:lnTo>
                    <a:pt x="1115386" y="222399"/>
                  </a:lnTo>
                  <a:cubicBezTo>
                    <a:pt x="1113749" y="221555"/>
                    <a:pt x="1103728" y="216297"/>
                    <a:pt x="1088498" y="211931"/>
                  </a:cubicBezTo>
                  <a:cubicBezTo>
                    <a:pt x="1079618" y="209352"/>
                    <a:pt x="1068902" y="207119"/>
                    <a:pt x="1057046" y="206177"/>
                  </a:cubicBezTo>
                  <a:lnTo>
                    <a:pt x="1053771" y="206077"/>
                  </a:lnTo>
                  <a:cubicBezTo>
                    <a:pt x="1040873" y="206077"/>
                    <a:pt x="1029711" y="211981"/>
                    <a:pt x="1023113" y="222300"/>
                  </a:cubicBezTo>
                  <a:cubicBezTo>
                    <a:pt x="1013637" y="236984"/>
                    <a:pt x="1015969" y="257572"/>
                    <a:pt x="1021972" y="276572"/>
                  </a:cubicBezTo>
                  <a:cubicBezTo>
                    <a:pt x="1014977" y="273397"/>
                    <a:pt x="1006891" y="270421"/>
                    <a:pt x="998110" y="267246"/>
                  </a:cubicBezTo>
                  <a:cubicBezTo>
                    <a:pt x="990271" y="264418"/>
                    <a:pt x="976430" y="259507"/>
                    <a:pt x="970031" y="255836"/>
                  </a:cubicBezTo>
                  <a:cubicBezTo>
                    <a:pt x="964375" y="233412"/>
                    <a:pt x="941952" y="209748"/>
                    <a:pt x="928111" y="196850"/>
                  </a:cubicBezTo>
                  <a:cubicBezTo>
                    <a:pt x="926623" y="195411"/>
                    <a:pt x="924985" y="194270"/>
                    <a:pt x="923249" y="193278"/>
                  </a:cubicBezTo>
                  <a:cubicBezTo>
                    <a:pt x="919280" y="190946"/>
                    <a:pt x="914270" y="189210"/>
                    <a:pt x="903356" y="185291"/>
                  </a:cubicBezTo>
                  <a:cubicBezTo>
                    <a:pt x="851316" y="166886"/>
                    <a:pt x="820707" y="150614"/>
                    <a:pt x="812273" y="136971"/>
                  </a:cubicBezTo>
                  <a:cubicBezTo>
                    <a:pt x="810636" y="114945"/>
                    <a:pt x="807014" y="97185"/>
                    <a:pt x="802103" y="82401"/>
                  </a:cubicBezTo>
                  <a:cubicBezTo>
                    <a:pt x="795753" y="63153"/>
                    <a:pt x="787220" y="49411"/>
                    <a:pt x="777646" y="39985"/>
                  </a:cubicBezTo>
                  <a:cubicBezTo>
                    <a:pt x="760828" y="23217"/>
                    <a:pt x="741232" y="19248"/>
                    <a:pt x="726746" y="19248"/>
                  </a:cubicBezTo>
                  <a:cubicBezTo>
                    <a:pt x="715336" y="19248"/>
                    <a:pt x="705613" y="21828"/>
                    <a:pt x="699015" y="24110"/>
                  </a:cubicBezTo>
                  <a:cubicBezTo>
                    <a:pt x="653126" y="17562"/>
                    <a:pt x="582681" y="6648"/>
                    <a:pt x="569038" y="2232"/>
                  </a:cubicBezTo>
                  <a:cubicBezTo>
                    <a:pt x="564573" y="744"/>
                    <a:pt x="559662" y="0"/>
                    <a:pt x="554007" y="0"/>
                  </a:cubicBezTo>
                  <a:cubicBezTo>
                    <a:pt x="531583" y="0"/>
                    <a:pt x="497253" y="11857"/>
                    <a:pt x="454689" y="27285"/>
                  </a:cubicBezTo>
                  <a:cubicBezTo>
                    <a:pt x="444866" y="30758"/>
                    <a:pt x="434894" y="34379"/>
                    <a:pt x="428098" y="36612"/>
                  </a:cubicBezTo>
                  <a:cubicBezTo>
                    <a:pt x="423435" y="34925"/>
                    <a:pt x="416489" y="32196"/>
                    <a:pt x="409147" y="29170"/>
                  </a:cubicBezTo>
                  <a:cubicBezTo>
                    <a:pt x="395008" y="27682"/>
                    <a:pt x="377992" y="25797"/>
                    <a:pt x="368567" y="24755"/>
                  </a:cubicBezTo>
                  <a:cubicBezTo>
                    <a:pt x="355867" y="29766"/>
                    <a:pt x="330219" y="32494"/>
                    <a:pt x="308639" y="23168"/>
                  </a:cubicBezTo>
                  <a:lnTo>
                    <a:pt x="308093" y="22820"/>
                  </a:lnTo>
                  <a:lnTo>
                    <a:pt x="307001" y="25797"/>
                  </a:lnTo>
                  <a:cubicBezTo>
                    <a:pt x="301296" y="44698"/>
                    <a:pt x="260815" y="73471"/>
                    <a:pt x="235266" y="86916"/>
                  </a:cubicBezTo>
                  <a:cubicBezTo>
                    <a:pt x="227329" y="91083"/>
                    <a:pt x="222169" y="99120"/>
                    <a:pt x="221524" y="108049"/>
                  </a:cubicBezTo>
                  <a:cubicBezTo>
                    <a:pt x="218994" y="145703"/>
                    <a:pt x="217457" y="166191"/>
                    <a:pt x="214381" y="201613"/>
                  </a:cubicBezTo>
                  <a:cubicBezTo>
                    <a:pt x="196025" y="219869"/>
                    <a:pt x="144283" y="273248"/>
                    <a:pt x="73192" y="366068"/>
                  </a:cubicBezTo>
                  <a:cubicBezTo>
                    <a:pt x="-17097" y="483791"/>
                    <a:pt x="8204" y="555675"/>
                    <a:pt x="31074" y="587772"/>
                  </a:cubicBezTo>
                  <a:cubicBezTo>
                    <a:pt x="39160" y="601613"/>
                    <a:pt x="43129" y="666254"/>
                    <a:pt x="37226" y="679252"/>
                  </a:cubicBezTo>
                  <a:cubicBezTo>
                    <a:pt x="3342" y="729556"/>
                    <a:pt x="-6331" y="758478"/>
                    <a:pt x="3839" y="779016"/>
                  </a:cubicBezTo>
                  <a:cubicBezTo>
                    <a:pt x="4483" y="780306"/>
                    <a:pt x="19366" y="810766"/>
                    <a:pt x="7609" y="837109"/>
                  </a:cubicBezTo>
                  <a:cubicBezTo>
                    <a:pt x="664" y="852587"/>
                    <a:pt x="1011" y="869355"/>
                    <a:pt x="8452" y="884337"/>
                  </a:cubicBezTo>
                  <a:cubicBezTo>
                    <a:pt x="19565" y="906463"/>
                    <a:pt x="43774" y="920155"/>
                    <a:pt x="58359" y="925264"/>
                  </a:cubicBezTo>
                  <a:cubicBezTo>
                    <a:pt x="68083" y="935038"/>
                    <a:pt x="94475" y="970310"/>
                    <a:pt x="116204" y="1001167"/>
                  </a:cubicBezTo>
                  <a:cubicBezTo>
                    <a:pt x="118387" y="1008559"/>
                    <a:pt x="123000" y="1025227"/>
                    <a:pt x="125431" y="1039168"/>
                  </a:cubicBezTo>
                  <a:cubicBezTo>
                    <a:pt x="130690" y="1068586"/>
                    <a:pt x="245535" y="1209874"/>
                    <a:pt x="315088" y="1209874"/>
                  </a:cubicBezTo>
                  <a:cubicBezTo>
                    <a:pt x="328631" y="1209874"/>
                    <a:pt x="340785" y="1205061"/>
                    <a:pt x="350211" y="1196181"/>
                  </a:cubicBezTo>
                  <a:cubicBezTo>
                    <a:pt x="364995" y="1182043"/>
                    <a:pt x="388063" y="1174899"/>
                    <a:pt x="418771" y="1174899"/>
                  </a:cubicBezTo>
                  <a:cubicBezTo>
                    <a:pt x="435440" y="1174899"/>
                    <a:pt x="453746" y="1177082"/>
                    <a:pt x="473143" y="1181299"/>
                  </a:cubicBezTo>
                  <a:cubicBezTo>
                    <a:pt x="476219" y="1181993"/>
                    <a:pt x="479444" y="1182291"/>
                    <a:pt x="482767" y="1182291"/>
                  </a:cubicBezTo>
                  <a:cubicBezTo>
                    <a:pt x="501371" y="1182291"/>
                    <a:pt x="519925" y="1171625"/>
                    <a:pt x="543589" y="1158131"/>
                  </a:cubicBezTo>
                  <a:cubicBezTo>
                    <a:pt x="571320" y="1142256"/>
                    <a:pt x="605948" y="1122462"/>
                    <a:pt x="648612" y="1114971"/>
                  </a:cubicBezTo>
                  <a:cubicBezTo>
                    <a:pt x="653721" y="1114028"/>
                    <a:pt x="658385" y="1113631"/>
                    <a:pt x="662552" y="1113631"/>
                  </a:cubicBezTo>
                  <a:cubicBezTo>
                    <a:pt x="676244" y="1113631"/>
                    <a:pt x="680262" y="1118394"/>
                    <a:pt x="681602" y="1120031"/>
                  </a:cubicBezTo>
                  <a:cubicBezTo>
                    <a:pt x="689093" y="1128911"/>
                    <a:pt x="688646" y="1148259"/>
                    <a:pt x="687257" y="1156047"/>
                  </a:cubicBezTo>
                  <a:cubicBezTo>
                    <a:pt x="685670" y="1164828"/>
                    <a:pt x="688646" y="1173758"/>
                    <a:pt x="695244" y="1179909"/>
                  </a:cubicBezTo>
                  <a:cubicBezTo>
                    <a:pt x="701743" y="1185863"/>
                    <a:pt x="710971" y="1188095"/>
                    <a:pt x="719603" y="1185763"/>
                  </a:cubicBezTo>
                  <a:lnTo>
                    <a:pt x="765144" y="1173113"/>
                  </a:lnTo>
                  <a:cubicBezTo>
                    <a:pt x="756859" y="1188988"/>
                    <a:pt x="758844" y="1198116"/>
                    <a:pt x="759737" y="1201986"/>
                  </a:cubicBezTo>
                  <a:cubicBezTo>
                    <a:pt x="760530" y="1205557"/>
                    <a:pt x="762167" y="1208732"/>
                    <a:pt x="764053" y="1211659"/>
                  </a:cubicBezTo>
                  <a:lnTo>
                    <a:pt x="767873" y="1211064"/>
                  </a:lnTo>
                  <a:cubicBezTo>
                    <a:pt x="777447" y="1210518"/>
                    <a:pt x="787567" y="1214388"/>
                    <a:pt x="794066" y="1221383"/>
                  </a:cubicBezTo>
                  <a:cubicBezTo>
                    <a:pt x="795505" y="1222871"/>
                    <a:pt x="796646" y="1224459"/>
                    <a:pt x="797737" y="1226245"/>
                  </a:cubicBezTo>
                  <a:cubicBezTo>
                    <a:pt x="800764" y="1225947"/>
                    <a:pt x="803641" y="1225500"/>
                    <a:pt x="806419" y="1224657"/>
                  </a:cubicBezTo>
                  <a:cubicBezTo>
                    <a:pt x="805476" y="1229668"/>
                    <a:pt x="804187" y="1234728"/>
                    <a:pt x="802698" y="1239292"/>
                  </a:cubicBezTo>
                  <a:cubicBezTo>
                    <a:pt x="803095" y="1241822"/>
                    <a:pt x="803294" y="1244550"/>
                    <a:pt x="803095" y="1247229"/>
                  </a:cubicBezTo>
                  <a:lnTo>
                    <a:pt x="802996" y="1249164"/>
                  </a:lnTo>
                  <a:cubicBezTo>
                    <a:pt x="802252" y="1259632"/>
                    <a:pt x="797638" y="1268561"/>
                    <a:pt x="790941" y="1274862"/>
                  </a:cubicBezTo>
                  <a:cubicBezTo>
                    <a:pt x="791735" y="1278434"/>
                    <a:pt x="792132" y="1282055"/>
                    <a:pt x="791884" y="1285776"/>
                  </a:cubicBezTo>
                  <a:cubicBezTo>
                    <a:pt x="790991" y="1296541"/>
                    <a:pt x="785732" y="1305967"/>
                    <a:pt x="777993" y="1312416"/>
                  </a:cubicBezTo>
                  <a:cubicBezTo>
                    <a:pt x="776554" y="1319312"/>
                    <a:pt x="775215" y="1326356"/>
                    <a:pt x="773826" y="1333649"/>
                  </a:cubicBezTo>
                  <a:cubicBezTo>
                    <a:pt x="772486" y="1340892"/>
                    <a:pt x="771345" y="1347192"/>
                    <a:pt x="770303" y="1351558"/>
                  </a:cubicBezTo>
                  <a:cubicBezTo>
                    <a:pt x="764797" y="1374825"/>
                    <a:pt x="784045" y="1396554"/>
                    <a:pt x="806270" y="1421606"/>
                  </a:cubicBezTo>
                  <a:cubicBezTo>
                    <a:pt x="810785" y="1426567"/>
                    <a:pt x="816986" y="1433562"/>
                    <a:pt x="820607" y="1438275"/>
                  </a:cubicBezTo>
                  <a:cubicBezTo>
                    <a:pt x="819119" y="1454100"/>
                    <a:pt x="826114" y="1470968"/>
                    <a:pt x="831125" y="1479203"/>
                  </a:cubicBezTo>
                  <a:cubicBezTo>
                    <a:pt x="833357" y="1482874"/>
                    <a:pt x="835689" y="1485900"/>
                    <a:pt x="838119" y="1488331"/>
                  </a:cubicBezTo>
                  <a:cubicBezTo>
                    <a:pt x="836830" y="1493093"/>
                    <a:pt x="836978" y="1498104"/>
                    <a:pt x="838467" y="1502718"/>
                  </a:cubicBezTo>
                  <a:cubicBezTo>
                    <a:pt x="838913" y="1507083"/>
                    <a:pt x="839062" y="1519882"/>
                    <a:pt x="839211" y="1530350"/>
                  </a:cubicBezTo>
                  <a:cubicBezTo>
                    <a:pt x="839558" y="1564680"/>
                    <a:pt x="840005" y="1614388"/>
                    <a:pt x="850720" y="1651695"/>
                  </a:cubicBezTo>
                  <a:cubicBezTo>
                    <a:pt x="791735" y="1733302"/>
                    <a:pt x="781267" y="1783904"/>
                    <a:pt x="774272" y="1817836"/>
                  </a:cubicBezTo>
                  <a:cubicBezTo>
                    <a:pt x="771941" y="1829346"/>
                    <a:pt x="770055" y="1838424"/>
                    <a:pt x="766930" y="1843881"/>
                  </a:cubicBezTo>
                  <a:cubicBezTo>
                    <a:pt x="755222" y="1864568"/>
                    <a:pt x="756314" y="1907481"/>
                    <a:pt x="759290" y="1981399"/>
                  </a:cubicBezTo>
                  <a:cubicBezTo>
                    <a:pt x="760878" y="2020640"/>
                    <a:pt x="763507" y="2086521"/>
                    <a:pt x="757405" y="2099866"/>
                  </a:cubicBezTo>
                  <a:cubicBezTo>
                    <a:pt x="743514" y="2127201"/>
                    <a:pt x="757901" y="2153196"/>
                    <a:pt x="768517" y="2172097"/>
                  </a:cubicBezTo>
                  <a:cubicBezTo>
                    <a:pt x="782954" y="2198241"/>
                    <a:pt x="785335" y="2206278"/>
                    <a:pt x="773131" y="2219325"/>
                  </a:cubicBezTo>
                  <a:cubicBezTo>
                    <a:pt x="744507" y="2250083"/>
                    <a:pt x="733741" y="2280642"/>
                    <a:pt x="743514" y="2303215"/>
                  </a:cubicBezTo>
                  <a:cubicBezTo>
                    <a:pt x="749517" y="2316956"/>
                    <a:pt x="762763" y="2325539"/>
                    <a:pt x="778142" y="2325539"/>
                  </a:cubicBezTo>
                  <a:cubicBezTo>
                    <a:pt x="791735" y="2325539"/>
                    <a:pt x="805824" y="2319238"/>
                    <a:pt x="820161" y="2306935"/>
                  </a:cubicBezTo>
                  <a:cubicBezTo>
                    <a:pt x="844073" y="2286347"/>
                    <a:pt x="878948" y="2268488"/>
                    <a:pt x="899536" y="2259459"/>
                  </a:cubicBezTo>
                  <a:cubicBezTo>
                    <a:pt x="907374" y="2255937"/>
                    <a:pt x="913129" y="2253804"/>
                    <a:pt x="915361" y="2253208"/>
                  </a:cubicBezTo>
                  <a:cubicBezTo>
                    <a:pt x="925878" y="2251621"/>
                    <a:pt x="928012" y="2251224"/>
                    <a:pt x="1013092" y="2170311"/>
                  </a:cubicBezTo>
                  <a:cubicBezTo>
                    <a:pt x="1015175" y="2168327"/>
                    <a:pt x="1016862" y="2166045"/>
                    <a:pt x="1018152" y="2163564"/>
                  </a:cubicBezTo>
                  <a:cubicBezTo>
                    <a:pt x="1328657" y="1572220"/>
                    <a:pt x="1411257" y="965002"/>
                    <a:pt x="1270713" y="306983"/>
                  </a:cubicBezTo>
                  <a:cubicBezTo>
                    <a:pt x="1268630" y="297309"/>
                    <a:pt x="1261287" y="289719"/>
                    <a:pt x="1251663" y="287288"/>
                  </a:cubicBezTo>
                  <a:cubicBezTo>
                    <a:pt x="1234102" y="282873"/>
                    <a:pt x="1222791" y="280045"/>
                    <a:pt x="1208503" y="276622"/>
                  </a:cubicBezTo>
                  <a:cubicBezTo>
                    <a:pt x="1204336" y="275630"/>
                    <a:pt x="1200020" y="274588"/>
                    <a:pt x="1195109" y="273447"/>
                  </a:cubicBezTo>
                  <a:cubicBezTo>
                    <a:pt x="1166831" y="255439"/>
                    <a:pt x="1150659" y="244971"/>
                    <a:pt x="1122580" y="226913"/>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3" name="Google Shape;373;p10"/>
            <p:cNvSpPr/>
            <p:nvPr/>
          </p:nvSpPr>
          <p:spPr>
            <a:xfrm>
              <a:off x="7426282" y="1717675"/>
              <a:ext cx="983647" cy="953095"/>
            </a:xfrm>
            <a:custGeom>
              <a:avLst/>
              <a:gdLst/>
              <a:ahLst/>
              <a:cxnLst/>
              <a:rect l="l" t="t" r="r" b="b"/>
              <a:pathLst>
                <a:path w="983647" h="953095" extrusionOk="0">
                  <a:moveTo>
                    <a:pt x="425641" y="80318"/>
                  </a:moveTo>
                  <a:cubicBezTo>
                    <a:pt x="426038" y="80615"/>
                    <a:pt x="450496" y="96639"/>
                    <a:pt x="482642" y="121444"/>
                  </a:cubicBezTo>
                  <a:cubicBezTo>
                    <a:pt x="479567" y="121047"/>
                    <a:pt x="476491" y="120848"/>
                    <a:pt x="473316" y="120848"/>
                  </a:cubicBezTo>
                  <a:cubicBezTo>
                    <a:pt x="456895" y="120848"/>
                    <a:pt x="443005" y="126554"/>
                    <a:pt x="434273" y="137071"/>
                  </a:cubicBezTo>
                  <a:cubicBezTo>
                    <a:pt x="427923" y="144760"/>
                    <a:pt x="424897" y="154236"/>
                    <a:pt x="425592" y="165348"/>
                  </a:cubicBezTo>
                  <a:cubicBezTo>
                    <a:pt x="413933" y="174774"/>
                    <a:pt x="413338" y="188516"/>
                    <a:pt x="417009" y="198686"/>
                  </a:cubicBezTo>
                  <a:cubicBezTo>
                    <a:pt x="421672" y="211286"/>
                    <a:pt x="449007" y="240953"/>
                    <a:pt x="468156" y="255984"/>
                  </a:cubicBezTo>
                  <a:lnTo>
                    <a:pt x="466569" y="258167"/>
                  </a:lnTo>
                  <a:cubicBezTo>
                    <a:pt x="462799" y="264021"/>
                    <a:pt x="459128" y="272752"/>
                    <a:pt x="459276" y="284807"/>
                  </a:cubicBezTo>
                  <a:cubicBezTo>
                    <a:pt x="451686" y="278358"/>
                    <a:pt x="442508" y="270123"/>
                    <a:pt x="434124" y="262533"/>
                  </a:cubicBezTo>
                  <a:cubicBezTo>
                    <a:pt x="382084" y="185837"/>
                    <a:pt x="369285" y="178891"/>
                    <a:pt x="364522" y="176312"/>
                  </a:cubicBezTo>
                  <a:cubicBezTo>
                    <a:pt x="359065" y="173286"/>
                    <a:pt x="353212" y="171797"/>
                    <a:pt x="347060" y="171797"/>
                  </a:cubicBezTo>
                  <a:cubicBezTo>
                    <a:pt x="335799" y="171797"/>
                    <a:pt x="327117" y="176907"/>
                    <a:pt x="320916" y="181570"/>
                  </a:cubicBezTo>
                  <a:lnTo>
                    <a:pt x="300923" y="173980"/>
                  </a:lnTo>
                  <a:cubicBezTo>
                    <a:pt x="290704" y="166638"/>
                    <a:pt x="279988" y="156666"/>
                    <a:pt x="278301" y="153442"/>
                  </a:cubicBezTo>
                  <a:cubicBezTo>
                    <a:pt x="274481" y="138609"/>
                    <a:pt x="263071" y="115987"/>
                    <a:pt x="257962" y="106164"/>
                  </a:cubicBezTo>
                  <a:lnTo>
                    <a:pt x="258160" y="106214"/>
                  </a:lnTo>
                  <a:cubicBezTo>
                    <a:pt x="266048" y="109389"/>
                    <a:pt x="273737" y="110927"/>
                    <a:pt x="280931" y="110927"/>
                  </a:cubicBezTo>
                  <a:cubicBezTo>
                    <a:pt x="309605" y="110927"/>
                    <a:pt x="323496" y="88454"/>
                    <a:pt x="332673" y="73571"/>
                  </a:cubicBezTo>
                  <a:cubicBezTo>
                    <a:pt x="343290" y="56406"/>
                    <a:pt x="347606" y="51743"/>
                    <a:pt x="358024" y="51743"/>
                  </a:cubicBezTo>
                  <a:cubicBezTo>
                    <a:pt x="368392" y="51743"/>
                    <a:pt x="388633" y="56654"/>
                    <a:pt x="425641" y="80318"/>
                  </a:cubicBezTo>
                  <a:close/>
                  <a:moveTo>
                    <a:pt x="473911" y="190153"/>
                  </a:moveTo>
                  <a:cubicBezTo>
                    <a:pt x="476491" y="185093"/>
                    <a:pt x="477930" y="179338"/>
                    <a:pt x="478029" y="173038"/>
                  </a:cubicBezTo>
                  <a:lnTo>
                    <a:pt x="478872" y="173087"/>
                  </a:lnTo>
                  <a:lnTo>
                    <a:pt x="479914" y="174179"/>
                  </a:lnTo>
                  <a:cubicBezTo>
                    <a:pt x="480013" y="176907"/>
                    <a:pt x="479170" y="182860"/>
                    <a:pt x="478525" y="188119"/>
                  </a:cubicBezTo>
                  <a:lnTo>
                    <a:pt x="477781" y="194320"/>
                  </a:lnTo>
                  <a:close/>
                  <a:moveTo>
                    <a:pt x="531458" y="395883"/>
                  </a:moveTo>
                  <a:cubicBezTo>
                    <a:pt x="542471" y="402580"/>
                    <a:pt x="549615" y="406896"/>
                    <a:pt x="562166" y="414635"/>
                  </a:cubicBezTo>
                  <a:cubicBezTo>
                    <a:pt x="569806" y="419298"/>
                    <a:pt x="579381" y="419745"/>
                    <a:pt x="587318" y="415677"/>
                  </a:cubicBezTo>
                  <a:cubicBezTo>
                    <a:pt x="597984" y="410270"/>
                    <a:pt x="603144" y="407789"/>
                    <a:pt x="613214" y="402977"/>
                  </a:cubicBezTo>
                  <a:cubicBezTo>
                    <a:pt x="619465" y="399951"/>
                    <a:pt x="624178" y="394643"/>
                    <a:pt x="626460" y="388193"/>
                  </a:cubicBezTo>
                  <a:lnTo>
                    <a:pt x="627551" y="383927"/>
                  </a:lnTo>
                  <a:cubicBezTo>
                    <a:pt x="629486" y="383927"/>
                    <a:pt x="631471" y="383679"/>
                    <a:pt x="633405" y="383183"/>
                  </a:cubicBezTo>
                  <a:cubicBezTo>
                    <a:pt x="641194" y="381198"/>
                    <a:pt x="650917" y="374997"/>
                    <a:pt x="654737" y="363289"/>
                  </a:cubicBezTo>
                  <a:lnTo>
                    <a:pt x="655035" y="362545"/>
                  </a:lnTo>
                  <a:cubicBezTo>
                    <a:pt x="663022" y="364679"/>
                    <a:pt x="670761" y="366216"/>
                    <a:pt x="676218" y="366216"/>
                  </a:cubicBezTo>
                  <a:cubicBezTo>
                    <a:pt x="681526" y="366216"/>
                    <a:pt x="686041" y="365075"/>
                    <a:pt x="689811" y="363141"/>
                  </a:cubicBezTo>
                  <a:cubicBezTo>
                    <a:pt x="767549" y="481161"/>
                    <a:pt x="835018" y="605879"/>
                    <a:pt x="891176" y="735310"/>
                  </a:cubicBezTo>
                  <a:cubicBezTo>
                    <a:pt x="890977" y="738981"/>
                    <a:pt x="890977" y="742652"/>
                    <a:pt x="890977" y="746323"/>
                  </a:cubicBezTo>
                  <a:cubicBezTo>
                    <a:pt x="891027" y="750540"/>
                    <a:pt x="891027" y="757634"/>
                    <a:pt x="890431" y="759867"/>
                  </a:cubicBezTo>
                  <a:cubicBezTo>
                    <a:pt x="886413" y="771922"/>
                    <a:pt x="889142" y="782290"/>
                    <a:pt x="894301" y="790873"/>
                  </a:cubicBezTo>
                  <a:cubicBezTo>
                    <a:pt x="892317" y="789831"/>
                    <a:pt x="890580" y="788938"/>
                    <a:pt x="889241" y="788194"/>
                  </a:cubicBezTo>
                  <a:cubicBezTo>
                    <a:pt x="884181" y="785564"/>
                    <a:pt x="878922" y="784225"/>
                    <a:pt x="873614" y="784225"/>
                  </a:cubicBezTo>
                  <a:cubicBezTo>
                    <a:pt x="862700" y="784225"/>
                    <a:pt x="855159" y="789136"/>
                    <a:pt x="849950" y="794990"/>
                  </a:cubicBezTo>
                  <a:cubicBezTo>
                    <a:pt x="846130" y="793254"/>
                    <a:pt x="841914" y="792212"/>
                    <a:pt x="837399" y="792212"/>
                  </a:cubicBezTo>
                  <a:cubicBezTo>
                    <a:pt x="824501" y="792212"/>
                    <a:pt x="812396" y="800596"/>
                    <a:pt x="807336" y="812899"/>
                  </a:cubicBezTo>
                  <a:cubicBezTo>
                    <a:pt x="806740" y="814437"/>
                    <a:pt x="806046" y="816471"/>
                    <a:pt x="805550" y="818952"/>
                  </a:cubicBezTo>
                  <a:cubicBezTo>
                    <a:pt x="801531" y="817215"/>
                    <a:pt x="798406" y="815628"/>
                    <a:pt x="796571" y="814189"/>
                  </a:cubicBezTo>
                  <a:cubicBezTo>
                    <a:pt x="787294" y="794792"/>
                    <a:pt x="754948" y="743297"/>
                    <a:pt x="748350" y="732780"/>
                  </a:cubicBezTo>
                  <a:lnTo>
                    <a:pt x="746267" y="729853"/>
                  </a:lnTo>
                  <a:cubicBezTo>
                    <a:pt x="744977" y="728464"/>
                    <a:pt x="715806" y="694035"/>
                    <a:pt x="680534" y="675084"/>
                  </a:cubicBezTo>
                  <a:cubicBezTo>
                    <a:pt x="665006" y="666800"/>
                    <a:pt x="643228" y="647254"/>
                    <a:pt x="627353" y="632966"/>
                  </a:cubicBezTo>
                  <a:cubicBezTo>
                    <a:pt x="607212" y="614908"/>
                    <a:pt x="599721" y="608509"/>
                    <a:pt x="590642" y="606028"/>
                  </a:cubicBezTo>
                  <a:cubicBezTo>
                    <a:pt x="588261" y="605284"/>
                    <a:pt x="580919" y="600571"/>
                    <a:pt x="578637" y="594320"/>
                  </a:cubicBezTo>
                  <a:cubicBezTo>
                    <a:pt x="573279" y="579586"/>
                    <a:pt x="559537" y="570061"/>
                    <a:pt x="543563" y="570061"/>
                  </a:cubicBezTo>
                  <a:cubicBezTo>
                    <a:pt x="527886" y="570061"/>
                    <a:pt x="513996" y="578842"/>
                    <a:pt x="508191" y="592485"/>
                  </a:cubicBezTo>
                  <a:cubicBezTo>
                    <a:pt x="507199" y="594767"/>
                    <a:pt x="506455" y="597148"/>
                    <a:pt x="506058" y="599480"/>
                  </a:cubicBezTo>
                  <a:cubicBezTo>
                    <a:pt x="498121" y="589607"/>
                    <a:pt x="483635" y="583654"/>
                    <a:pt x="465726" y="583654"/>
                  </a:cubicBezTo>
                  <a:cubicBezTo>
                    <a:pt x="441665" y="583654"/>
                    <a:pt x="421623" y="594767"/>
                    <a:pt x="412048" y="613023"/>
                  </a:cubicBezTo>
                  <a:cubicBezTo>
                    <a:pt x="404855" y="611981"/>
                    <a:pt x="394685" y="607120"/>
                    <a:pt x="390915" y="604193"/>
                  </a:cubicBezTo>
                  <a:cubicBezTo>
                    <a:pt x="379852" y="590302"/>
                    <a:pt x="360554" y="589211"/>
                    <a:pt x="354749" y="589211"/>
                  </a:cubicBezTo>
                  <a:cubicBezTo>
                    <a:pt x="338378" y="589211"/>
                    <a:pt x="324637" y="595957"/>
                    <a:pt x="317096" y="607864"/>
                  </a:cubicBezTo>
                  <a:cubicBezTo>
                    <a:pt x="312978" y="614263"/>
                    <a:pt x="307670" y="627162"/>
                    <a:pt x="314119" y="645765"/>
                  </a:cubicBezTo>
                  <a:cubicBezTo>
                    <a:pt x="288025" y="664022"/>
                    <a:pt x="247196" y="698698"/>
                    <a:pt x="248685" y="737642"/>
                  </a:cubicBezTo>
                  <a:cubicBezTo>
                    <a:pt x="249329" y="755452"/>
                    <a:pt x="235191" y="766514"/>
                    <a:pt x="229883" y="768846"/>
                  </a:cubicBezTo>
                  <a:cubicBezTo>
                    <a:pt x="213859" y="767308"/>
                    <a:pt x="164845" y="761802"/>
                    <a:pt x="164845" y="761802"/>
                  </a:cubicBezTo>
                  <a:cubicBezTo>
                    <a:pt x="159586" y="761107"/>
                    <a:pt x="153385" y="762744"/>
                    <a:pt x="148722" y="765324"/>
                  </a:cubicBezTo>
                  <a:cubicBezTo>
                    <a:pt x="148474" y="765423"/>
                    <a:pt x="137212" y="769491"/>
                    <a:pt x="126794" y="764877"/>
                  </a:cubicBezTo>
                  <a:cubicBezTo>
                    <a:pt x="124810" y="764084"/>
                    <a:pt x="123619" y="760512"/>
                    <a:pt x="121883" y="753765"/>
                  </a:cubicBezTo>
                  <a:cubicBezTo>
                    <a:pt x="117170" y="735310"/>
                    <a:pt x="107347" y="725984"/>
                    <a:pt x="92663" y="725984"/>
                  </a:cubicBezTo>
                  <a:cubicBezTo>
                    <a:pt x="86561" y="725984"/>
                    <a:pt x="80856" y="727918"/>
                    <a:pt x="75697" y="731639"/>
                  </a:cubicBezTo>
                  <a:cubicBezTo>
                    <a:pt x="73663" y="732086"/>
                    <a:pt x="71232" y="732433"/>
                    <a:pt x="68851" y="732433"/>
                  </a:cubicBezTo>
                  <a:cubicBezTo>
                    <a:pt x="66221" y="732433"/>
                    <a:pt x="65179" y="732036"/>
                    <a:pt x="65824" y="731490"/>
                  </a:cubicBezTo>
                  <a:cubicBezTo>
                    <a:pt x="61608" y="712639"/>
                    <a:pt x="61508" y="669280"/>
                    <a:pt x="61459" y="637629"/>
                  </a:cubicBezTo>
                  <a:cubicBezTo>
                    <a:pt x="61409" y="619224"/>
                    <a:pt x="61310" y="604639"/>
                    <a:pt x="60665" y="595660"/>
                  </a:cubicBezTo>
                  <a:cubicBezTo>
                    <a:pt x="59921" y="587226"/>
                    <a:pt x="57639" y="579041"/>
                    <a:pt x="55406" y="571103"/>
                  </a:cubicBezTo>
                  <a:cubicBezTo>
                    <a:pt x="54662" y="568474"/>
                    <a:pt x="53720" y="564952"/>
                    <a:pt x="52926" y="561777"/>
                  </a:cubicBezTo>
                  <a:cubicBezTo>
                    <a:pt x="71480" y="563017"/>
                    <a:pt x="91224" y="573981"/>
                    <a:pt x="107347" y="582861"/>
                  </a:cubicBezTo>
                  <a:cubicBezTo>
                    <a:pt x="123024" y="591641"/>
                    <a:pt x="134732" y="597843"/>
                    <a:pt x="147382" y="597148"/>
                  </a:cubicBezTo>
                  <a:cubicBezTo>
                    <a:pt x="159735" y="596354"/>
                    <a:pt x="190939" y="598537"/>
                    <a:pt x="195206" y="598984"/>
                  </a:cubicBezTo>
                  <a:cubicBezTo>
                    <a:pt x="196496" y="599232"/>
                    <a:pt x="197240" y="598686"/>
                    <a:pt x="199026" y="599281"/>
                  </a:cubicBezTo>
                  <a:cubicBezTo>
                    <a:pt x="208947" y="599281"/>
                    <a:pt x="217877" y="593725"/>
                    <a:pt x="222937" y="584398"/>
                  </a:cubicBezTo>
                  <a:cubicBezTo>
                    <a:pt x="228543" y="574030"/>
                    <a:pt x="247345" y="509885"/>
                    <a:pt x="224029" y="473968"/>
                  </a:cubicBezTo>
                  <a:cubicBezTo>
                    <a:pt x="212321" y="455910"/>
                    <a:pt x="188955" y="439787"/>
                    <a:pt x="166333" y="424011"/>
                  </a:cubicBezTo>
                  <a:lnTo>
                    <a:pt x="164448" y="422722"/>
                  </a:lnTo>
                  <a:cubicBezTo>
                    <a:pt x="166730" y="422473"/>
                    <a:pt x="169012" y="422126"/>
                    <a:pt x="171443" y="421878"/>
                  </a:cubicBezTo>
                  <a:cubicBezTo>
                    <a:pt x="186127" y="419894"/>
                    <a:pt x="197785" y="421184"/>
                    <a:pt x="205524" y="422523"/>
                  </a:cubicBezTo>
                  <a:cubicBezTo>
                    <a:pt x="210337" y="423317"/>
                    <a:pt x="214206" y="423863"/>
                    <a:pt x="217232" y="423863"/>
                  </a:cubicBezTo>
                  <a:cubicBezTo>
                    <a:pt x="230428" y="423813"/>
                    <a:pt x="241243" y="416917"/>
                    <a:pt x="246899" y="404813"/>
                  </a:cubicBezTo>
                  <a:lnTo>
                    <a:pt x="248833" y="400645"/>
                  </a:lnTo>
                  <a:cubicBezTo>
                    <a:pt x="250272" y="397322"/>
                    <a:pt x="253844" y="389136"/>
                    <a:pt x="256870" y="385713"/>
                  </a:cubicBezTo>
                  <a:cubicBezTo>
                    <a:pt x="259648" y="386209"/>
                    <a:pt x="262476" y="386556"/>
                    <a:pt x="265353" y="386556"/>
                  </a:cubicBezTo>
                  <a:cubicBezTo>
                    <a:pt x="290158" y="386556"/>
                    <a:pt x="314516" y="363885"/>
                    <a:pt x="330143" y="345678"/>
                  </a:cubicBezTo>
                  <a:cubicBezTo>
                    <a:pt x="338974" y="348605"/>
                    <a:pt x="346713" y="351234"/>
                    <a:pt x="358172" y="355104"/>
                  </a:cubicBezTo>
                  <a:cubicBezTo>
                    <a:pt x="364423" y="357188"/>
                    <a:pt x="371319" y="356791"/>
                    <a:pt x="377371" y="354062"/>
                  </a:cubicBezTo>
                  <a:cubicBezTo>
                    <a:pt x="379802" y="352872"/>
                    <a:pt x="384962" y="350193"/>
                    <a:pt x="389972" y="345678"/>
                  </a:cubicBezTo>
                  <a:cubicBezTo>
                    <a:pt x="392056" y="349399"/>
                    <a:pt x="394189" y="352574"/>
                    <a:pt x="396223" y="355005"/>
                  </a:cubicBezTo>
                  <a:cubicBezTo>
                    <a:pt x="405450" y="365820"/>
                    <a:pt x="415868" y="367357"/>
                    <a:pt x="421276" y="367357"/>
                  </a:cubicBezTo>
                  <a:cubicBezTo>
                    <a:pt x="424550" y="367357"/>
                    <a:pt x="427923" y="366812"/>
                    <a:pt x="431049" y="365770"/>
                  </a:cubicBezTo>
                  <a:cubicBezTo>
                    <a:pt x="435464" y="366117"/>
                    <a:pt x="443451" y="367903"/>
                    <a:pt x="450446" y="369888"/>
                  </a:cubicBezTo>
                  <a:lnTo>
                    <a:pt x="471778" y="388342"/>
                  </a:lnTo>
                  <a:cubicBezTo>
                    <a:pt x="476441" y="392361"/>
                    <a:pt x="482345" y="394593"/>
                    <a:pt x="488496" y="394643"/>
                  </a:cubicBezTo>
                  <a:cubicBezTo>
                    <a:pt x="506207" y="394791"/>
                    <a:pt x="516030" y="395139"/>
                    <a:pt x="531458" y="395883"/>
                  </a:cubicBezTo>
                  <a:close/>
                  <a:moveTo>
                    <a:pt x="505661" y="330597"/>
                  </a:moveTo>
                  <a:cubicBezTo>
                    <a:pt x="511515" y="322858"/>
                    <a:pt x="517369" y="309265"/>
                    <a:pt x="511664" y="288429"/>
                  </a:cubicBezTo>
                  <a:lnTo>
                    <a:pt x="511366" y="287486"/>
                  </a:lnTo>
                  <a:cubicBezTo>
                    <a:pt x="517121" y="284956"/>
                    <a:pt x="521635" y="280491"/>
                    <a:pt x="524215" y="274985"/>
                  </a:cubicBezTo>
                  <a:cubicBezTo>
                    <a:pt x="527043" y="278805"/>
                    <a:pt x="531905" y="282922"/>
                    <a:pt x="542819" y="290463"/>
                  </a:cubicBezTo>
                  <a:cubicBezTo>
                    <a:pt x="548871" y="294630"/>
                    <a:pt x="556808" y="299839"/>
                    <a:pt x="567524" y="306685"/>
                  </a:cubicBezTo>
                  <a:cubicBezTo>
                    <a:pt x="564399" y="307975"/>
                    <a:pt x="561422" y="310009"/>
                    <a:pt x="558842" y="312688"/>
                  </a:cubicBezTo>
                  <a:cubicBezTo>
                    <a:pt x="554923" y="316756"/>
                    <a:pt x="552641" y="321866"/>
                    <a:pt x="551996" y="327174"/>
                  </a:cubicBezTo>
                  <a:cubicBezTo>
                    <a:pt x="551302" y="332284"/>
                    <a:pt x="552046" y="337542"/>
                    <a:pt x="554526" y="342305"/>
                  </a:cubicBezTo>
                  <a:cubicBezTo>
                    <a:pt x="556412" y="346025"/>
                    <a:pt x="558098" y="349399"/>
                    <a:pt x="559735" y="352475"/>
                  </a:cubicBezTo>
                  <a:cubicBezTo>
                    <a:pt x="557553" y="351234"/>
                    <a:pt x="555221" y="349796"/>
                    <a:pt x="552641" y="348258"/>
                  </a:cubicBezTo>
                  <a:cubicBezTo>
                    <a:pt x="549020" y="346025"/>
                    <a:pt x="544853" y="344736"/>
                    <a:pt x="540537" y="344488"/>
                  </a:cubicBezTo>
                  <a:cubicBezTo>
                    <a:pt x="523620" y="343694"/>
                    <a:pt x="513599" y="343247"/>
                    <a:pt x="498517" y="343049"/>
                  </a:cubicBezTo>
                  <a:lnTo>
                    <a:pt x="495094" y="340122"/>
                  </a:lnTo>
                  <a:cubicBezTo>
                    <a:pt x="499162" y="337542"/>
                    <a:pt x="502734" y="334367"/>
                    <a:pt x="505661" y="330597"/>
                  </a:cubicBezTo>
                  <a:close/>
                  <a:moveTo>
                    <a:pt x="529871" y="194568"/>
                  </a:moveTo>
                  <a:cubicBezTo>
                    <a:pt x="531359" y="182364"/>
                    <a:pt x="532797" y="171152"/>
                    <a:pt x="529970" y="160089"/>
                  </a:cubicBezTo>
                  <a:cubicBezTo>
                    <a:pt x="540586" y="169466"/>
                    <a:pt x="551302" y="179288"/>
                    <a:pt x="561521" y="189409"/>
                  </a:cubicBezTo>
                  <a:cubicBezTo>
                    <a:pt x="565242" y="192980"/>
                    <a:pt x="568864" y="196552"/>
                    <a:pt x="572584" y="200025"/>
                  </a:cubicBezTo>
                  <a:cubicBezTo>
                    <a:pt x="577496" y="206276"/>
                    <a:pt x="581167" y="210939"/>
                    <a:pt x="584987" y="215850"/>
                  </a:cubicBezTo>
                  <a:cubicBezTo>
                    <a:pt x="586723" y="225623"/>
                    <a:pt x="595553" y="234652"/>
                    <a:pt x="610486" y="249684"/>
                  </a:cubicBezTo>
                  <a:cubicBezTo>
                    <a:pt x="617927" y="259705"/>
                    <a:pt x="625319" y="269776"/>
                    <a:pt x="632612" y="279896"/>
                  </a:cubicBezTo>
                  <a:lnTo>
                    <a:pt x="632463" y="279896"/>
                  </a:lnTo>
                  <a:cubicBezTo>
                    <a:pt x="627899" y="279003"/>
                    <a:pt x="616290" y="275580"/>
                    <a:pt x="612123" y="273893"/>
                  </a:cubicBezTo>
                  <a:cubicBezTo>
                    <a:pt x="609692" y="272306"/>
                    <a:pt x="605773" y="269726"/>
                    <a:pt x="601060" y="266750"/>
                  </a:cubicBezTo>
                  <a:cubicBezTo>
                    <a:pt x="592676" y="261392"/>
                    <a:pt x="571096" y="247650"/>
                    <a:pt x="564696" y="242441"/>
                  </a:cubicBezTo>
                  <a:cubicBezTo>
                    <a:pt x="562216" y="239365"/>
                    <a:pt x="559041" y="236438"/>
                    <a:pt x="554725" y="232470"/>
                  </a:cubicBezTo>
                  <a:cubicBezTo>
                    <a:pt x="534087" y="213568"/>
                    <a:pt x="529275" y="205135"/>
                    <a:pt x="528928" y="201960"/>
                  </a:cubicBezTo>
                  <a:close/>
                  <a:moveTo>
                    <a:pt x="564448" y="679996"/>
                  </a:moveTo>
                  <a:cubicBezTo>
                    <a:pt x="559934" y="676722"/>
                    <a:pt x="553286" y="669826"/>
                    <a:pt x="546242" y="661392"/>
                  </a:cubicBezTo>
                  <a:cubicBezTo>
                    <a:pt x="552542" y="667246"/>
                    <a:pt x="559339" y="673596"/>
                    <a:pt x="565986" y="679996"/>
                  </a:cubicBezTo>
                  <a:close/>
                  <a:moveTo>
                    <a:pt x="288670" y="46434"/>
                  </a:moveTo>
                  <a:cubicBezTo>
                    <a:pt x="286040" y="50602"/>
                    <a:pt x="282369" y="56654"/>
                    <a:pt x="279988" y="59085"/>
                  </a:cubicBezTo>
                  <a:cubicBezTo>
                    <a:pt x="279244" y="58837"/>
                    <a:pt x="278053" y="58489"/>
                    <a:pt x="276168" y="57745"/>
                  </a:cubicBezTo>
                  <a:cubicBezTo>
                    <a:pt x="263716" y="53479"/>
                    <a:pt x="253199" y="51346"/>
                    <a:pt x="243972" y="51346"/>
                  </a:cubicBezTo>
                  <a:cubicBezTo>
                    <a:pt x="222292" y="51346"/>
                    <a:pt x="211825" y="62855"/>
                    <a:pt x="207509" y="69800"/>
                  </a:cubicBezTo>
                  <a:cubicBezTo>
                    <a:pt x="194511" y="90686"/>
                    <a:pt x="205524" y="116929"/>
                    <a:pt x="209692" y="125413"/>
                  </a:cubicBezTo>
                  <a:cubicBezTo>
                    <a:pt x="215992" y="137269"/>
                    <a:pt x="225963" y="157758"/>
                    <a:pt x="228246" y="166439"/>
                  </a:cubicBezTo>
                  <a:cubicBezTo>
                    <a:pt x="234149" y="189061"/>
                    <a:pt x="262327" y="210245"/>
                    <a:pt x="274184" y="218331"/>
                  </a:cubicBezTo>
                  <a:cubicBezTo>
                    <a:pt x="275871" y="219472"/>
                    <a:pt x="277706" y="220414"/>
                    <a:pt x="279591" y="221109"/>
                  </a:cubicBezTo>
                  <a:lnTo>
                    <a:pt x="311837" y="233511"/>
                  </a:lnTo>
                  <a:cubicBezTo>
                    <a:pt x="314417" y="234652"/>
                    <a:pt x="317096" y="235446"/>
                    <a:pt x="319924" y="235942"/>
                  </a:cubicBezTo>
                  <a:lnTo>
                    <a:pt x="317542" y="238323"/>
                  </a:lnTo>
                  <a:cubicBezTo>
                    <a:pt x="310944" y="243880"/>
                    <a:pt x="307174" y="252164"/>
                    <a:pt x="307174" y="261094"/>
                  </a:cubicBezTo>
                  <a:cubicBezTo>
                    <a:pt x="307273" y="269726"/>
                    <a:pt x="311688" y="279847"/>
                    <a:pt x="317989" y="289818"/>
                  </a:cubicBezTo>
                  <a:cubicBezTo>
                    <a:pt x="310944" y="290612"/>
                    <a:pt x="304446" y="294332"/>
                    <a:pt x="300080" y="300286"/>
                  </a:cubicBezTo>
                  <a:cubicBezTo>
                    <a:pt x="288967" y="315664"/>
                    <a:pt x="271753" y="332284"/>
                    <a:pt x="265800" y="334665"/>
                  </a:cubicBezTo>
                  <a:cubicBezTo>
                    <a:pt x="263220" y="334119"/>
                    <a:pt x="260591" y="333970"/>
                    <a:pt x="258011" y="333822"/>
                  </a:cubicBezTo>
                  <a:lnTo>
                    <a:pt x="255431" y="333573"/>
                  </a:lnTo>
                  <a:cubicBezTo>
                    <a:pt x="228246" y="333573"/>
                    <a:pt x="213710" y="354806"/>
                    <a:pt x="205971" y="370284"/>
                  </a:cubicBezTo>
                  <a:cubicBezTo>
                    <a:pt x="196148" y="368945"/>
                    <a:pt x="180720" y="368399"/>
                    <a:pt x="164696" y="370532"/>
                  </a:cubicBezTo>
                  <a:cubicBezTo>
                    <a:pt x="158842" y="371277"/>
                    <a:pt x="153385" y="371971"/>
                    <a:pt x="148474" y="372566"/>
                  </a:cubicBezTo>
                  <a:cubicBezTo>
                    <a:pt x="142769" y="373211"/>
                    <a:pt x="137560" y="373906"/>
                    <a:pt x="132648" y="374600"/>
                  </a:cubicBezTo>
                  <a:cubicBezTo>
                    <a:pt x="112755" y="377527"/>
                    <a:pt x="99162" y="381794"/>
                    <a:pt x="91969" y="396131"/>
                  </a:cubicBezTo>
                  <a:cubicBezTo>
                    <a:pt x="88992" y="401985"/>
                    <a:pt x="85371" y="414089"/>
                    <a:pt x="94201" y="429518"/>
                  </a:cubicBezTo>
                  <a:cubicBezTo>
                    <a:pt x="100799" y="441127"/>
                    <a:pt x="113995" y="450701"/>
                    <a:pt x="136815" y="466527"/>
                  </a:cubicBezTo>
                  <a:cubicBezTo>
                    <a:pt x="152690" y="477490"/>
                    <a:pt x="174469" y="492621"/>
                    <a:pt x="180670" y="502196"/>
                  </a:cubicBezTo>
                  <a:cubicBezTo>
                    <a:pt x="185284" y="509240"/>
                    <a:pt x="184044" y="530523"/>
                    <a:pt x="181067" y="546150"/>
                  </a:cubicBezTo>
                  <a:cubicBezTo>
                    <a:pt x="168516" y="545505"/>
                    <a:pt x="153881" y="545108"/>
                    <a:pt x="147035" y="545356"/>
                  </a:cubicBezTo>
                  <a:cubicBezTo>
                    <a:pt x="143761" y="544016"/>
                    <a:pt x="137312" y="540445"/>
                    <a:pt x="132450" y="537666"/>
                  </a:cubicBezTo>
                  <a:cubicBezTo>
                    <a:pt x="111515" y="526107"/>
                    <a:pt x="82890" y="510133"/>
                    <a:pt x="49553" y="509885"/>
                  </a:cubicBezTo>
                  <a:cubicBezTo>
                    <a:pt x="30949" y="509885"/>
                    <a:pt x="17158" y="515739"/>
                    <a:pt x="8377" y="527199"/>
                  </a:cubicBezTo>
                  <a:cubicBezTo>
                    <a:pt x="-5415" y="545505"/>
                    <a:pt x="935" y="568325"/>
                    <a:pt x="5549" y="584944"/>
                  </a:cubicBezTo>
                  <a:cubicBezTo>
                    <a:pt x="7186" y="590600"/>
                    <a:pt x="8823" y="596404"/>
                    <a:pt x="9071" y="599827"/>
                  </a:cubicBezTo>
                  <a:cubicBezTo>
                    <a:pt x="9617" y="606772"/>
                    <a:pt x="9667" y="621854"/>
                    <a:pt x="9766" y="637778"/>
                  </a:cubicBezTo>
                  <a:cubicBezTo>
                    <a:pt x="9815" y="673646"/>
                    <a:pt x="9964" y="718294"/>
                    <a:pt x="15322" y="742652"/>
                  </a:cubicBezTo>
                  <a:cubicBezTo>
                    <a:pt x="21077" y="768648"/>
                    <a:pt x="41069" y="784175"/>
                    <a:pt x="68851" y="784175"/>
                  </a:cubicBezTo>
                  <a:cubicBezTo>
                    <a:pt x="71827" y="784175"/>
                    <a:pt x="74804" y="783977"/>
                    <a:pt x="77483" y="783630"/>
                  </a:cubicBezTo>
                  <a:cubicBezTo>
                    <a:pt x="82295" y="793998"/>
                    <a:pt x="90629" y="805458"/>
                    <a:pt x="105859" y="812106"/>
                  </a:cubicBezTo>
                  <a:lnTo>
                    <a:pt x="106405" y="812453"/>
                  </a:lnTo>
                  <a:cubicBezTo>
                    <a:pt x="127985" y="821779"/>
                    <a:pt x="153633" y="819051"/>
                    <a:pt x="166333" y="814040"/>
                  </a:cubicBezTo>
                  <a:cubicBezTo>
                    <a:pt x="175759" y="815082"/>
                    <a:pt x="192775" y="816967"/>
                    <a:pt x="206913" y="818456"/>
                  </a:cubicBezTo>
                  <a:cubicBezTo>
                    <a:pt x="216091" y="819398"/>
                    <a:pt x="224078" y="820241"/>
                    <a:pt x="228146" y="820589"/>
                  </a:cubicBezTo>
                  <a:cubicBezTo>
                    <a:pt x="243079" y="821730"/>
                    <a:pt x="262079" y="812651"/>
                    <a:pt x="276218" y="797917"/>
                  </a:cubicBezTo>
                  <a:cubicBezTo>
                    <a:pt x="285247" y="788541"/>
                    <a:pt x="291646" y="777577"/>
                    <a:pt x="295665" y="765820"/>
                  </a:cubicBezTo>
                  <a:cubicBezTo>
                    <a:pt x="298889" y="756146"/>
                    <a:pt x="300725" y="746026"/>
                    <a:pt x="300328" y="735757"/>
                  </a:cubicBezTo>
                  <a:cubicBezTo>
                    <a:pt x="299981" y="726033"/>
                    <a:pt x="320866" y="704007"/>
                    <a:pt x="345770" y="686842"/>
                  </a:cubicBezTo>
                  <a:cubicBezTo>
                    <a:pt x="348995" y="686991"/>
                    <a:pt x="352269" y="686296"/>
                    <a:pt x="355345" y="685155"/>
                  </a:cubicBezTo>
                  <a:cubicBezTo>
                    <a:pt x="359313" y="683766"/>
                    <a:pt x="362885" y="681534"/>
                    <a:pt x="365763" y="678507"/>
                  </a:cubicBezTo>
                  <a:lnTo>
                    <a:pt x="369037" y="674787"/>
                  </a:lnTo>
                  <a:cubicBezTo>
                    <a:pt x="373452" y="667742"/>
                    <a:pt x="374047" y="660797"/>
                    <a:pt x="372510" y="653356"/>
                  </a:cubicBezTo>
                  <a:cubicBezTo>
                    <a:pt x="385160" y="660102"/>
                    <a:pt x="400737" y="664964"/>
                    <a:pt x="414678" y="664964"/>
                  </a:cubicBezTo>
                  <a:cubicBezTo>
                    <a:pt x="425492" y="664964"/>
                    <a:pt x="434918" y="661839"/>
                    <a:pt x="442608" y="656431"/>
                  </a:cubicBezTo>
                  <a:cubicBezTo>
                    <a:pt x="449305" y="651768"/>
                    <a:pt x="454613" y="645368"/>
                    <a:pt x="457689" y="637282"/>
                  </a:cubicBezTo>
                  <a:cubicBezTo>
                    <a:pt x="458185" y="636736"/>
                    <a:pt x="461955" y="635050"/>
                    <a:pt x="466519" y="635397"/>
                  </a:cubicBezTo>
                  <a:cubicBezTo>
                    <a:pt x="472274" y="647254"/>
                    <a:pt x="482097" y="663277"/>
                    <a:pt x="493854" y="678855"/>
                  </a:cubicBezTo>
                  <a:cubicBezTo>
                    <a:pt x="507943" y="697508"/>
                    <a:pt x="524711" y="715466"/>
                    <a:pt x="540487" y="724942"/>
                  </a:cubicBezTo>
                  <a:cubicBezTo>
                    <a:pt x="547680" y="729357"/>
                    <a:pt x="554675" y="732036"/>
                    <a:pt x="561075" y="732036"/>
                  </a:cubicBezTo>
                  <a:lnTo>
                    <a:pt x="561670" y="732036"/>
                  </a:lnTo>
                  <a:cubicBezTo>
                    <a:pt x="574072" y="738436"/>
                    <a:pt x="605574" y="767656"/>
                    <a:pt x="633405" y="796528"/>
                  </a:cubicBezTo>
                  <a:cubicBezTo>
                    <a:pt x="636035" y="799306"/>
                    <a:pt x="638714" y="801985"/>
                    <a:pt x="641293" y="804763"/>
                  </a:cubicBezTo>
                  <a:cubicBezTo>
                    <a:pt x="644964" y="819100"/>
                    <a:pt x="647197" y="828129"/>
                    <a:pt x="651165" y="844302"/>
                  </a:cubicBezTo>
                  <a:cubicBezTo>
                    <a:pt x="653249" y="853132"/>
                    <a:pt x="659847" y="860177"/>
                    <a:pt x="668529" y="862856"/>
                  </a:cubicBezTo>
                  <a:cubicBezTo>
                    <a:pt x="688968" y="869256"/>
                    <a:pt x="694772" y="869454"/>
                    <a:pt x="697997" y="869553"/>
                  </a:cubicBezTo>
                  <a:cubicBezTo>
                    <a:pt x="699584" y="869553"/>
                    <a:pt x="701221" y="869355"/>
                    <a:pt x="702809" y="869007"/>
                  </a:cubicBezTo>
                  <a:cubicBezTo>
                    <a:pt x="709506" y="867817"/>
                    <a:pt x="715707" y="864245"/>
                    <a:pt x="720222" y="858589"/>
                  </a:cubicBezTo>
                  <a:cubicBezTo>
                    <a:pt x="727068" y="849809"/>
                    <a:pt x="730491" y="835720"/>
                    <a:pt x="731037" y="822226"/>
                  </a:cubicBezTo>
                  <a:lnTo>
                    <a:pt x="735154" y="822523"/>
                  </a:lnTo>
                  <a:cubicBezTo>
                    <a:pt x="737535" y="822871"/>
                    <a:pt x="739718" y="822275"/>
                    <a:pt x="741901" y="821680"/>
                  </a:cubicBezTo>
                  <a:cubicBezTo>
                    <a:pt x="745919" y="828725"/>
                    <a:pt x="748946" y="834331"/>
                    <a:pt x="750235" y="837208"/>
                  </a:cubicBezTo>
                  <a:cubicBezTo>
                    <a:pt x="755940" y="850503"/>
                    <a:pt x="770228" y="860177"/>
                    <a:pt x="786748" y="867321"/>
                  </a:cubicBezTo>
                  <a:cubicBezTo>
                    <a:pt x="786599" y="871041"/>
                    <a:pt x="787294" y="874861"/>
                    <a:pt x="788782" y="878582"/>
                  </a:cubicBezTo>
                  <a:cubicBezTo>
                    <a:pt x="790369" y="882551"/>
                    <a:pt x="793048" y="889298"/>
                    <a:pt x="838540" y="941139"/>
                  </a:cubicBezTo>
                  <a:cubicBezTo>
                    <a:pt x="843997" y="948581"/>
                    <a:pt x="852679" y="953095"/>
                    <a:pt x="861956" y="953095"/>
                  </a:cubicBezTo>
                  <a:cubicBezTo>
                    <a:pt x="865180" y="953095"/>
                    <a:pt x="868107" y="952599"/>
                    <a:pt x="870786" y="951706"/>
                  </a:cubicBezTo>
                  <a:cubicBezTo>
                    <a:pt x="881155" y="948531"/>
                    <a:pt x="887703" y="939998"/>
                    <a:pt x="891920" y="931813"/>
                  </a:cubicBezTo>
                  <a:cubicBezTo>
                    <a:pt x="894698" y="926604"/>
                    <a:pt x="896484" y="921445"/>
                    <a:pt x="897674" y="918319"/>
                  </a:cubicBezTo>
                  <a:cubicBezTo>
                    <a:pt x="901941" y="905768"/>
                    <a:pt x="901544" y="893911"/>
                    <a:pt x="898617" y="882898"/>
                  </a:cubicBezTo>
                  <a:cubicBezTo>
                    <a:pt x="896385" y="874514"/>
                    <a:pt x="892714" y="866775"/>
                    <a:pt x="888199" y="859582"/>
                  </a:cubicBezTo>
                  <a:cubicBezTo>
                    <a:pt x="885471" y="855117"/>
                    <a:pt x="882494" y="850801"/>
                    <a:pt x="879319" y="846931"/>
                  </a:cubicBezTo>
                  <a:lnTo>
                    <a:pt x="882345" y="843062"/>
                  </a:lnTo>
                  <a:cubicBezTo>
                    <a:pt x="884181" y="844104"/>
                    <a:pt x="885917" y="845046"/>
                    <a:pt x="887703" y="845889"/>
                  </a:cubicBezTo>
                  <a:cubicBezTo>
                    <a:pt x="894152" y="849412"/>
                    <a:pt x="899262" y="852190"/>
                    <a:pt x="899312" y="852239"/>
                  </a:cubicBezTo>
                  <a:cubicBezTo>
                    <a:pt x="906455" y="856010"/>
                    <a:pt x="915038" y="856357"/>
                    <a:pt x="922380" y="852934"/>
                  </a:cubicBezTo>
                  <a:cubicBezTo>
                    <a:pt x="923571" y="852388"/>
                    <a:pt x="930764" y="849610"/>
                    <a:pt x="937263" y="849610"/>
                  </a:cubicBezTo>
                  <a:cubicBezTo>
                    <a:pt x="939942" y="849610"/>
                    <a:pt x="941628" y="850156"/>
                    <a:pt x="942224" y="850602"/>
                  </a:cubicBezTo>
                  <a:cubicBezTo>
                    <a:pt x="946738" y="853926"/>
                    <a:pt x="952146" y="855514"/>
                    <a:pt x="957454" y="855514"/>
                  </a:cubicBezTo>
                  <a:lnTo>
                    <a:pt x="957801" y="855514"/>
                  </a:lnTo>
                  <a:cubicBezTo>
                    <a:pt x="971394" y="855514"/>
                    <a:pt x="982457" y="844947"/>
                    <a:pt x="983449" y="831652"/>
                  </a:cubicBezTo>
                  <a:lnTo>
                    <a:pt x="983647" y="829667"/>
                  </a:lnTo>
                  <a:cubicBezTo>
                    <a:pt x="983647" y="824954"/>
                    <a:pt x="982358" y="820589"/>
                    <a:pt x="980224" y="816769"/>
                  </a:cubicBezTo>
                  <a:lnTo>
                    <a:pt x="977198" y="808931"/>
                  </a:lnTo>
                  <a:cubicBezTo>
                    <a:pt x="975214" y="803970"/>
                    <a:pt x="971741" y="799703"/>
                    <a:pt x="967276" y="796727"/>
                  </a:cubicBezTo>
                  <a:lnTo>
                    <a:pt x="965342" y="795387"/>
                  </a:lnTo>
                  <a:cubicBezTo>
                    <a:pt x="959587" y="786309"/>
                    <a:pt x="952394" y="779016"/>
                    <a:pt x="946540" y="773162"/>
                  </a:cubicBezTo>
                  <a:cubicBezTo>
                    <a:pt x="945051" y="771624"/>
                    <a:pt x="943117" y="769689"/>
                    <a:pt x="941579" y="768003"/>
                  </a:cubicBezTo>
                  <a:cubicBezTo>
                    <a:pt x="942769" y="760512"/>
                    <a:pt x="942769" y="752971"/>
                    <a:pt x="942720" y="746026"/>
                  </a:cubicBezTo>
                  <a:cubicBezTo>
                    <a:pt x="942720" y="742851"/>
                    <a:pt x="942720" y="737939"/>
                    <a:pt x="942968" y="736402"/>
                  </a:cubicBezTo>
                  <a:cubicBezTo>
                    <a:pt x="943960" y="731292"/>
                    <a:pt x="943464" y="725884"/>
                    <a:pt x="941380" y="721122"/>
                  </a:cubicBezTo>
                  <a:cubicBezTo>
                    <a:pt x="864635" y="542875"/>
                    <a:pt x="766855" y="373360"/>
                    <a:pt x="650917" y="217339"/>
                  </a:cubicBezTo>
                  <a:lnTo>
                    <a:pt x="648487" y="214511"/>
                  </a:lnTo>
                  <a:cubicBezTo>
                    <a:pt x="646006" y="212030"/>
                    <a:pt x="643823" y="209848"/>
                    <a:pt x="642037" y="207963"/>
                  </a:cubicBezTo>
                  <a:cubicBezTo>
                    <a:pt x="640747" y="203547"/>
                    <a:pt x="638366" y="199579"/>
                    <a:pt x="635241" y="196453"/>
                  </a:cubicBezTo>
                  <a:cubicBezTo>
                    <a:pt x="626609" y="185093"/>
                    <a:pt x="621549" y="178544"/>
                    <a:pt x="612073" y="166489"/>
                  </a:cubicBezTo>
                  <a:lnTo>
                    <a:pt x="609345" y="163513"/>
                  </a:lnTo>
                  <a:cubicBezTo>
                    <a:pt x="605525" y="159941"/>
                    <a:pt x="601755" y="156319"/>
                    <a:pt x="597935" y="152598"/>
                  </a:cubicBezTo>
                  <a:cubicBezTo>
                    <a:pt x="533889" y="89545"/>
                    <a:pt x="457143" y="39142"/>
                    <a:pt x="453671" y="36909"/>
                  </a:cubicBezTo>
                  <a:cubicBezTo>
                    <a:pt x="436010" y="25598"/>
                    <a:pt x="420283" y="17214"/>
                    <a:pt x="405847" y="11113"/>
                  </a:cubicBezTo>
                  <a:cubicBezTo>
                    <a:pt x="387988" y="3721"/>
                    <a:pt x="372311" y="0"/>
                    <a:pt x="358024" y="0"/>
                  </a:cubicBezTo>
                  <a:cubicBezTo>
                    <a:pt x="317294" y="0"/>
                    <a:pt x="299385" y="29071"/>
                    <a:pt x="288670" y="46434"/>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4" name="Google Shape;374;p10"/>
            <p:cNvSpPr/>
            <p:nvPr/>
          </p:nvSpPr>
          <p:spPr>
            <a:xfrm>
              <a:off x="7958583" y="3717973"/>
              <a:ext cx="68638" cy="63848"/>
            </a:xfrm>
            <a:custGeom>
              <a:avLst/>
              <a:gdLst/>
              <a:ahLst/>
              <a:cxnLst/>
              <a:rect l="l" t="t" r="r" b="b"/>
              <a:pathLst>
                <a:path w="68638" h="63848" extrusionOk="0">
                  <a:moveTo>
                    <a:pt x="17611" y="37159"/>
                  </a:moveTo>
                  <a:lnTo>
                    <a:pt x="16917" y="34182"/>
                  </a:lnTo>
                  <a:cubicBezTo>
                    <a:pt x="18157" y="27187"/>
                    <a:pt x="24061" y="22127"/>
                    <a:pt x="31601" y="21631"/>
                  </a:cubicBezTo>
                  <a:lnTo>
                    <a:pt x="31849" y="26790"/>
                  </a:lnTo>
                  <a:lnTo>
                    <a:pt x="32395" y="38399"/>
                  </a:lnTo>
                  <a:lnTo>
                    <a:pt x="32891" y="38498"/>
                  </a:lnTo>
                  <a:lnTo>
                    <a:pt x="32891" y="21631"/>
                  </a:lnTo>
                  <a:cubicBezTo>
                    <a:pt x="38150" y="21631"/>
                    <a:pt x="43259" y="23814"/>
                    <a:pt x="46831" y="27733"/>
                  </a:cubicBezTo>
                  <a:cubicBezTo>
                    <a:pt x="49857" y="30958"/>
                    <a:pt x="51594" y="35125"/>
                    <a:pt x="51693" y="38895"/>
                  </a:cubicBezTo>
                  <a:cubicBezTo>
                    <a:pt x="51147" y="42070"/>
                    <a:pt x="49510" y="44749"/>
                    <a:pt x="47228" y="46981"/>
                  </a:cubicBezTo>
                  <a:lnTo>
                    <a:pt x="48171" y="47726"/>
                  </a:lnTo>
                  <a:cubicBezTo>
                    <a:pt x="52288" y="52240"/>
                    <a:pt x="55017" y="57846"/>
                    <a:pt x="56406" y="63849"/>
                  </a:cubicBezTo>
                  <a:cubicBezTo>
                    <a:pt x="63103" y="57548"/>
                    <a:pt x="67717" y="48618"/>
                    <a:pt x="68461" y="38151"/>
                  </a:cubicBezTo>
                  <a:lnTo>
                    <a:pt x="68560" y="36216"/>
                  </a:lnTo>
                  <a:cubicBezTo>
                    <a:pt x="68759" y="33537"/>
                    <a:pt x="68560" y="30809"/>
                    <a:pt x="68163" y="28279"/>
                  </a:cubicBezTo>
                  <a:cubicBezTo>
                    <a:pt x="67370" y="23566"/>
                    <a:pt x="65732" y="19200"/>
                    <a:pt x="63202" y="15231"/>
                  </a:cubicBezTo>
                  <a:cubicBezTo>
                    <a:pt x="62111" y="13445"/>
                    <a:pt x="60970" y="11858"/>
                    <a:pt x="59531" y="10370"/>
                  </a:cubicBezTo>
                  <a:cubicBezTo>
                    <a:pt x="53032" y="3375"/>
                    <a:pt x="42912" y="-495"/>
                    <a:pt x="33338" y="51"/>
                  </a:cubicBezTo>
                  <a:lnTo>
                    <a:pt x="29518" y="646"/>
                  </a:lnTo>
                  <a:cubicBezTo>
                    <a:pt x="13692" y="3573"/>
                    <a:pt x="1389" y="17117"/>
                    <a:pt x="347" y="33190"/>
                  </a:cubicBezTo>
                  <a:lnTo>
                    <a:pt x="0" y="36811"/>
                  </a:lnTo>
                  <a:lnTo>
                    <a:pt x="149" y="40532"/>
                  </a:lnTo>
                  <a:cubicBezTo>
                    <a:pt x="3572" y="39044"/>
                    <a:pt x="7293" y="38052"/>
                    <a:pt x="11113" y="37754"/>
                  </a:cubicBezTo>
                  <a:cubicBezTo>
                    <a:pt x="13692" y="37506"/>
                    <a:pt x="15577" y="37357"/>
                    <a:pt x="17611" y="37159"/>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5" name="Google Shape;375;p10"/>
            <p:cNvSpPr/>
            <p:nvPr/>
          </p:nvSpPr>
          <p:spPr>
            <a:xfrm>
              <a:off x="7969299" y="3777555"/>
              <a:ext cx="10318" cy="4663"/>
            </a:xfrm>
            <a:custGeom>
              <a:avLst/>
              <a:gdLst/>
              <a:ahLst/>
              <a:cxnLst/>
              <a:rect l="l" t="t" r="r" b="b"/>
              <a:pathLst>
                <a:path w="10318" h="4663" extrusionOk="0">
                  <a:moveTo>
                    <a:pt x="10319" y="3324"/>
                  </a:moveTo>
                  <a:cubicBezTo>
                    <a:pt x="8136" y="1736"/>
                    <a:pt x="5804" y="496"/>
                    <a:pt x="3175" y="0"/>
                  </a:cubicBezTo>
                  <a:lnTo>
                    <a:pt x="0" y="1885"/>
                  </a:lnTo>
                  <a:lnTo>
                    <a:pt x="0" y="4663"/>
                  </a:lnTo>
                  <a:lnTo>
                    <a:pt x="2381" y="3969"/>
                  </a:lnTo>
                  <a:cubicBezTo>
                    <a:pt x="5556" y="3621"/>
                    <a:pt x="7541" y="3522"/>
                    <a:pt x="10319" y="3324"/>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6" name="Google Shape;376;p10"/>
            <p:cNvSpPr/>
            <p:nvPr/>
          </p:nvSpPr>
          <p:spPr>
            <a:xfrm>
              <a:off x="7967761" y="3780333"/>
              <a:ext cx="595" cy="1289"/>
            </a:xfrm>
            <a:custGeom>
              <a:avLst/>
              <a:gdLst/>
              <a:ahLst/>
              <a:cxnLst/>
              <a:rect l="l" t="t" r="r" b="b"/>
              <a:pathLst>
                <a:path w="595" h="1289" extrusionOk="0">
                  <a:moveTo>
                    <a:pt x="546" y="0"/>
                  </a:moveTo>
                  <a:lnTo>
                    <a:pt x="0" y="744"/>
                  </a:lnTo>
                  <a:lnTo>
                    <a:pt x="595" y="129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7" name="Google Shape;377;p10"/>
            <p:cNvSpPr/>
            <p:nvPr/>
          </p:nvSpPr>
          <p:spPr>
            <a:xfrm>
              <a:off x="7935102" y="3754859"/>
              <a:ext cx="80903" cy="74140"/>
            </a:xfrm>
            <a:custGeom>
              <a:avLst/>
              <a:gdLst/>
              <a:ahLst/>
              <a:cxnLst/>
              <a:rect l="l" t="t" r="r" b="b"/>
              <a:pathLst>
                <a:path w="80903" h="74140" extrusionOk="0">
                  <a:moveTo>
                    <a:pt x="50519" y="44524"/>
                  </a:moveTo>
                  <a:cubicBezTo>
                    <a:pt x="49080" y="47699"/>
                    <a:pt x="46599" y="50130"/>
                    <a:pt x="43424" y="51370"/>
                  </a:cubicBezTo>
                  <a:cubicBezTo>
                    <a:pt x="40894" y="50874"/>
                    <a:pt x="38513" y="49683"/>
                    <a:pt x="36380" y="48145"/>
                  </a:cubicBezTo>
                  <a:lnTo>
                    <a:pt x="34197" y="46558"/>
                  </a:lnTo>
                  <a:lnTo>
                    <a:pt x="34197" y="24581"/>
                  </a:lnTo>
                  <a:lnTo>
                    <a:pt x="37372" y="22696"/>
                  </a:lnTo>
                  <a:cubicBezTo>
                    <a:pt x="40001" y="23192"/>
                    <a:pt x="42333" y="24432"/>
                    <a:pt x="44516" y="26020"/>
                  </a:cubicBezTo>
                  <a:lnTo>
                    <a:pt x="47294" y="28153"/>
                  </a:lnTo>
                  <a:cubicBezTo>
                    <a:pt x="50370" y="31576"/>
                    <a:pt x="52007" y="35991"/>
                    <a:pt x="51660" y="40357"/>
                  </a:cubicBezTo>
                  <a:close/>
                  <a:moveTo>
                    <a:pt x="33651" y="46012"/>
                  </a:moveTo>
                  <a:cubicBezTo>
                    <a:pt x="30576" y="42639"/>
                    <a:pt x="28939" y="38174"/>
                    <a:pt x="29236" y="33808"/>
                  </a:cubicBezTo>
                  <a:lnTo>
                    <a:pt x="30427" y="29492"/>
                  </a:lnTo>
                  <a:lnTo>
                    <a:pt x="32659" y="26218"/>
                  </a:lnTo>
                  <a:lnTo>
                    <a:pt x="33205" y="25474"/>
                  </a:lnTo>
                  <a:lnTo>
                    <a:pt x="33255" y="26764"/>
                  </a:lnTo>
                  <a:lnTo>
                    <a:pt x="33354" y="27607"/>
                  </a:lnTo>
                  <a:lnTo>
                    <a:pt x="34148" y="46409"/>
                  </a:lnTo>
                  <a:close/>
                  <a:moveTo>
                    <a:pt x="79887" y="26962"/>
                  </a:moveTo>
                  <a:cubicBezTo>
                    <a:pt x="78498" y="20959"/>
                    <a:pt x="75770" y="15354"/>
                    <a:pt x="71652" y="10839"/>
                  </a:cubicBezTo>
                  <a:lnTo>
                    <a:pt x="70710" y="10095"/>
                  </a:lnTo>
                  <a:cubicBezTo>
                    <a:pt x="68874" y="8210"/>
                    <a:pt x="66790" y="6622"/>
                    <a:pt x="64558" y="5184"/>
                  </a:cubicBezTo>
                  <a:cubicBezTo>
                    <a:pt x="62028" y="3646"/>
                    <a:pt x="59250" y="2455"/>
                    <a:pt x="56373" y="1612"/>
                  </a:cubicBezTo>
                  <a:lnTo>
                    <a:pt x="55876" y="1513"/>
                  </a:lnTo>
                  <a:cubicBezTo>
                    <a:pt x="53793" y="868"/>
                    <a:pt x="51660" y="421"/>
                    <a:pt x="49427" y="272"/>
                  </a:cubicBezTo>
                  <a:cubicBezTo>
                    <a:pt x="47740" y="123"/>
                    <a:pt x="46004" y="-125"/>
                    <a:pt x="44317" y="74"/>
                  </a:cubicBezTo>
                  <a:lnTo>
                    <a:pt x="41093" y="272"/>
                  </a:lnTo>
                  <a:cubicBezTo>
                    <a:pt x="39059" y="471"/>
                    <a:pt x="37174" y="620"/>
                    <a:pt x="34594" y="868"/>
                  </a:cubicBezTo>
                  <a:cubicBezTo>
                    <a:pt x="30774" y="1165"/>
                    <a:pt x="27053" y="2157"/>
                    <a:pt x="23630" y="3646"/>
                  </a:cubicBezTo>
                  <a:cubicBezTo>
                    <a:pt x="10781" y="8954"/>
                    <a:pt x="1256" y="21356"/>
                    <a:pt x="115" y="36239"/>
                  </a:cubicBezTo>
                  <a:cubicBezTo>
                    <a:pt x="-678" y="46260"/>
                    <a:pt x="2646" y="56083"/>
                    <a:pt x="9293" y="63326"/>
                  </a:cubicBezTo>
                  <a:cubicBezTo>
                    <a:pt x="15693" y="70172"/>
                    <a:pt x="24771" y="74141"/>
                    <a:pt x="34197" y="74141"/>
                  </a:cubicBezTo>
                  <a:lnTo>
                    <a:pt x="38116" y="73942"/>
                  </a:lnTo>
                  <a:lnTo>
                    <a:pt x="46103" y="73148"/>
                  </a:lnTo>
                  <a:cubicBezTo>
                    <a:pt x="53991" y="72652"/>
                    <a:pt x="61135" y="69428"/>
                    <a:pt x="66939" y="64516"/>
                  </a:cubicBezTo>
                  <a:cubicBezTo>
                    <a:pt x="74678" y="58067"/>
                    <a:pt x="79937" y="48641"/>
                    <a:pt x="80830" y="37876"/>
                  </a:cubicBezTo>
                  <a:cubicBezTo>
                    <a:pt x="81078" y="34155"/>
                    <a:pt x="80681" y="30534"/>
                    <a:pt x="79887" y="26962"/>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11" descr="A map of the united states&#10;&#10;Description automatically generated"/>
          <p:cNvPicPr preferRelativeResize="0"/>
          <p:nvPr/>
        </p:nvPicPr>
        <p:blipFill rotWithShape="1">
          <a:blip r:embed="rId3">
            <a:alphaModFix amt="60000"/>
          </a:blip>
          <a:srcRect/>
          <a:stretch/>
        </p:blipFill>
        <p:spPr>
          <a:xfrm>
            <a:off x="3627911" y="195943"/>
            <a:ext cx="8389917" cy="6292438"/>
          </a:xfrm>
          <a:prstGeom prst="rect">
            <a:avLst/>
          </a:prstGeom>
          <a:noFill/>
          <a:ln>
            <a:noFill/>
          </a:ln>
        </p:spPr>
      </p:pic>
      <p:sp>
        <p:nvSpPr>
          <p:cNvPr id="384" name="Google Shape;384;p11"/>
          <p:cNvSpPr txBox="1">
            <a:spLocks noGrp="1"/>
          </p:cNvSpPr>
          <p:nvPr>
            <p:ph type="title"/>
          </p:nvPr>
        </p:nvSpPr>
        <p:spPr>
          <a:xfrm>
            <a:off x="763059" y="1411287"/>
            <a:ext cx="7315200" cy="2377440"/>
          </a:xfrm>
          <a:prstGeom prst="rect">
            <a:avLst/>
          </a:prstGeom>
          <a:noFill/>
          <a:ln>
            <a:noFill/>
          </a:ln>
        </p:spPr>
        <p:txBody>
          <a:bodyPr spcFirstLastPara="1" wrap="square" lIns="0" tIns="0" rIns="0" bIns="0" anchor="t" anchorCtr="0">
            <a:noAutofit/>
          </a:bodyPr>
          <a:lstStyle/>
          <a:p>
            <a:r>
              <a:rPr lang="en-US" dirty="0"/>
              <a:t>What Impact Does Dental Caries Have  </a:t>
            </a:r>
            <a:r>
              <a:rPr lang="en-US"/>
              <a:t>Nationally</a:t>
            </a:r>
            <a:r>
              <a:rPr lang="en-US" dirty="0"/>
              <a:t>?</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12"/>
          <p:cNvSpPr txBox="1">
            <a:spLocks noGrp="1"/>
          </p:cNvSpPr>
          <p:nvPr>
            <p:ph type="title"/>
          </p:nvPr>
        </p:nvSpPr>
        <p:spPr>
          <a:xfrm>
            <a:off x="685800" y="486167"/>
            <a:ext cx="10820400" cy="96670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3400"/>
              <a:buFont typeface="Arial"/>
              <a:buNone/>
            </a:pPr>
            <a:r>
              <a:rPr lang="en-US" dirty="0"/>
              <a:t>Untreated Dental Caries US 2015–2018</a:t>
            </a:r>
            <a:endParaRPr dirty="0"/>
          </a:p>
        </p:txBody>
      </p:sp>
      <p:graphicFrame>
        <p:nvGraphicFramePr>
          <p:cNvPr id="391" name="Google Shape;391;p12"/>
          <p:cNvGraphicFramePr/>
          <p:nvPr>
            <p:extLst>
              <p:ext uri="{D42A27DB-BD31-4B8C-83A1-F6EECF244321}">
                <p14:modId xmlns:p14="http://schemas.microsoft.com/office/powerpoint/2010/main" val="2419653262"/>
              </p:ext>
            </p:extLst>
          </p:nvPr>
        </p:nvGraphicFramePr>
        <p:xfrm>
          <a:off x="685800" y="1554163"/>
          <a:ext cx="10584700" cy="2271125"/>
        </p:xfrm>
        <a:graphic>
          <a:graphicData uri="http://schemas.openxmlformats.org/drawingml/2006/table">
            <a:tbl>
              <a:tblPr firstRow="1" bandRow="1">
                <a:noFill/>
                <a:tableStyleId>{8033A1C2-79B9-4F58-BD16-D3E6851D87DE}</a:tableStyleId>
              </a:tblPr>
              <a:tblGrid>
                <a:gridCol w="2461425">
                  <a:extLst>
                    <a:ext uri="{9D8B030D-6E8A-4147-A177-3AD203B41FA5}">
                      <a16:colId xmlns:a16="http://schemas.microsoft.com/office/drawing/2014/main" val="20000"/>
                    </a:ext>
                  </a:extLst>
                </a:gridCol>
                <a:gridCol w="8123275">
                  <a:extLst>
                    <a:ext uri="{9D8B030D-6E8A-4147-A177-3AD203B41FA5}">
                      <a16:colId xmlns:a16="http://schemas.microsoft.com/office/drawing/2014/main" val="20001"/>
                    </a:ext>
                  </a:extLst>
                </a:gridCol>
              </a:tblGrid>
              <a:tr h="454225">
                <a:tc>
                  <a:txBody>
                    <a:bodyPr/>
                    <a:lstStyle/>
                    <a:p>
                      <a:pPr marL="0" marR="0" lvl="0" indent="0" algn="l" rtl="0">
                        <a:spcBef>
                          <a:spcPts val="0"/>
                        </a:spcBef>
                        <a:spcAft>
                          <a:spcPts val="0"/>
                        </a:spcAft>
                        <a:buNone/>
                      </a:pPr>
                      <a:r>
                        <a:rPr lang="en-US" sz="1800">
                          <a:solidFill>
                            <a:schemeClr val="lt1"/>
                          </a:solidFill>
                        </a:rPr>
                        <a:t>Age Range</a:t>
                      </a:r>
                      <a:endParaRPr/>
                    </a:p>
                  </a:txBody>
                  <a:tcPr marL="274325" marR="91450" marT="45725" marB="45725" anchor="ctr">
                    <a:lnR w="12700" cap="flat" cmpd="sng">
                      <a:solidFill>
                        <a:schemeClr val="lt1"/>
                      </a:solidFill>
                      <a:prstDash val="solid"/>
                      <a:round/>
                      <a:headEnd type="none" w="sm" len="sm"/>
                      <a:tailEnd type="none" w="sm" len="sm"/>
                    </a:lnR>
                    <a:solidFill>
                      <a:schemeClr val="dk2"/>
                    </a:solidFill>
                  </a:tcPr>
                </a:tc>
                <a:tc>
                  <a:txBody>
                    <a:bodyPr/>
                    <a:lstStyle/>
                    <a:p>
                      <a:pPr marL="0" marR="0" lvl="0" indent="0" algn="l" rtl="0">
                        <a:spcBef>
                          <a:spcPts val="0"/>
                        </a:spcBef>
                        <a:spcAft>
                          <a:spcPts val="0"/>
                        </a:spcAft>
                        <a:buNone/>
                      </a:pPr>
                      <a:r>
                        <a:rPr lang="en-US" sz="1800" dirty="0">
                          <a:solidFill>
                            <a:schemeClr val="lt1"/>
                          </a:solidFill>
                        </a:rPr>
                        <a:t>% people with untreated dental caries in US in 2015–2018</a:t>
                      </a:r>
                      <a:endParaRPr dirty="0"/>
                    </a:p>
                  </a:txBody>
                  <a:tcPr marL="274325"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solidFill>
                      <a:schemeClr val="dk2"/>
                    </a:solidFill>
                  </a:tcPr>
                </a:tc>
                <a:extLst>
                  <a:ext uri="{0D108BD9-81ED-4DB2-BD59-A6C34878D82A}">
                    <a16:rowId xmlns:a16="http://schemas.microsoft.com/office/drawing/2014/main" val="10000"/>
                  </a:ext>
                </a:extLst>
              </a:tr>
              <a:tr h="454225">
                <a:tc>
                  <a:txBody>
                    <a:bodyPr/>
                    <a:lstStyle/>
                    <a:p>
                      <a:pPr marL="0" marR="0" lvl="0" indent="0" algn="l" rtl="0">
                        <a:spcBef>
                          <a:spcPts val="0"/>
                        </a:spcBef>
                        <a:spcAft>
                          <a:spcPts val="0"/>
                        </a:spcAft>
                        <a:buNone/>
                      </a:pPr>
                      <a:r>
                        <a:rPr lang="en-US" sz="1800" dirty="0"/>
                        <a:t>5–19</a:t>
                      </a:r>
                      <a:endParaRPr dirty="0"/>
                    </a:p>
                  </a:txBody>
                  <a:tcPr marL="274325" marR="91450" marT="45725" marB="45725" anchor="ctr">
                    <a:lnR w="12700" cap="flat" cmpd="sng">
                      <a:solidFill>
                        <a:schemeClr val="lt1"/>
                      </a:solidFill>
                      <a:prstDash val="solid"/>
                      <a:round/>
                      <a:headEnd type="none" w="sm" len="sm"/>
                      <a:tailEnd type="none" w="sm" len="sm"/>
                    </a:lnR>
                    <a:solidFill>
                      <a:srgbClr val="DAEAF5"/>
                    </a:solidFill>
                  </a:tcPr>
                </a:tc>
                <a:tc>
                  <a:txBody>
                    <a:bodyPr/>
                    <a:lstStyle/>
                    <a:p>
                      <a:pPr marL="0" marR="0" lvl="0" indent="0" algn="l" rtl="0">
                        <a:spcBef>
                          <a:spcPts val="0"/>
                        </a:spcBef>
                        <a:spcAft>
                          <a:spcPts val="0"/>
                        </a:spcAft>
                        <a:buNone/>
                      </a:pPr>
                      <a:r>
                        <a:rPr lang="en-US" sz="1800" dirty="0"/>
                        <a:t>13.2%</a:t>
                      </a:r>
                      <a:endParaRPr dirty="0"/>
                    </a:p>
                  </a:txBody>
                  <a:tcPr marL="274325"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solidFill>
                      <a:srgbClr val="DAEAF5"/>
                    </a:solidFill>
                  </a:tcPr>
                </a:tc>
                <a:extLst>
                  <a:ext uri="{0D108BD9-81ED-4DB2-BD59-A6C34878D82A}">
                    <a16:rowId xmlns:a16="http://schemas.microsoft.com/office/drawing/2014/main" val="10001"/>
                  </a:ext>
                </a:extLst>
              </a:tr>
              <a:tr h="454225">
                <a:tc>
                  <a:txBody>
                    <a:bodyPr/>
                    <a:lstStyle/>
                    <a:p>
                      <a:pPr marL="0" marR="0" lvl="0" indent="0" algn="l" rtl="0">
                        <a:spcBef>
                          <a:spcPts val="0"/>
                        </a:spcBef>
                        <a:spcAft>
                          <a:spcPts val="0"/>
                        </a:spcAft>
                        <a:buNone/>
                      </a:pPr>
                      <a:r>
                        <a:rPr lang="en-US" sz="1800" dirty="0"/>
                        <a:t>20–44</a:t>
                      </a:r>
                      <a:endParaRPr dirty="0"/>
                    </a:p>
                  </a:txBody>
                  <a:tcPr marL="274325" marR="91450" marT="45725" marB="45725" anchor="ctr">
                    <a:lnR w="12700" cap="flat" cmpd="sng">
                      <a:solidFill>
                        <a:schemeClr val="lt1"/>
                      </a:solidFill>
                      <a:prstDash val="solid"/>
                      <a:round/>
                      <a:headEnd type="none" w="sm" len="sm"/>
                      <a:tailEnd type="none" w="sm" len="sm"/>
                    </a:lnR>
                  </a:tcPr>
                </a:tc>
                <a:tc>
                  <a:txBody>
                    <a:bodyPr/>
                    <a:lstStyle/>
                    <a:p>
                      <a:pPr marL="0" marR="0" lvl="0" indent="0" algn="l" rtl="0">
                        <a:spcBef>
                          <a:spcPts val="0"/>
                        </a:spcBef>
                        <a:spcAft>
                          <a:spcPts val="0"/>
                        </a:spcAft>
                        <a:buNone/>
                      </a:pPr>
                      <a:r>
                        <a:rPr lang="en-US" sz="1800"/>
                        <a:t>25.9%</a:t>
                      </a:r>
                      <a:endParaRPr/>
                    </a:p>
                  </a:txBody>
                  <a:tcPr marL="274325"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tcPr>
                </a:tc>
                <a:extLst>
                  <a:ext uri="{0D108BD9-81ED-4DB2-BD59-A6C34878D82A}">
                    <a16:rowId xmlns:a16="http://schemas.microsoft.com/office/drawing/2014/main" val="10002"/>
                  </a:ext>
                </a:extLst>
              </a:tr>
              <a:tr h="454225">
                <a:tc>
                  <a:txBody>
                    <a:bodyPr/>
                    <a:lstStyle/>
                    <a:p>
                      <a:pPr marL="0" marR="0" lvl="0" indent="0" algn="l" rtl="0">
                        <a:spcBef>
                          <a:spcPts val="0"/>
                        </a:spcBef>
                        <a:spcAft>
                          <a:spcPts val="0"/>
                        </a:spcAft>
                        <a:buNone/>
                      </a:pPr>
                      <a:r>
                        <a:rPr lang="en-US" sz="1800" dirty="0"/>
                        <a:t>45–64</a:t>
                      </a:r>
                      <a:endParaRPr dirty="0"/>
                    </a:p>
                  </a:txBody>
                  <a:tcPr marL="274325" marR="91450" marT="45725" marB="45725" anchor="ctr">
                    <a:lnR w="12700" cap="flat" cmpd="sng">
                      <a:solidFill>
                        <a:schemeClr val="lt1"/>
                      </a:solidFill>
                      <a:prstDash val="solid"/>
                      <a:round/>
                      <a:headEnd type="none" w="sm" len="sm"/>
                      <a:tailEnd type="none" w="sm" len="sm"/>
                    </a:lnR>
                    <a:solidFill>
                      <a:srgbClr val="DAEAF5"/>
                    </a:solidFill>
                  </a:tcPr>
                </a:tc>
                <a:tc>
                  <a:txBody>
                    <a:bodyPr/>
                    <a:lstStyle/>
                    <a:p>
                      <a:pPr marL="0" marR="0" lvl="0" indent="0" algn="l" rtl="0">
                        <a:spcBef>
                          <a:spcPts val="0"/>
                        </a:spcBef>
                        <a:spcAft>
                          <a:spcPts val="0"/>
                        </a:spcAft>
                        <a:buNone/>
                      </a:pPr>
                      <a:r>
                        <a:rPr lang="en-US" sz="1800"/>
                        <a:t>25.3%</a:t>
                      </a:r>
                      <a:endParaRPr/>
                    </a:p>
                  </a:txBody>
                  <a:tcPr marL="274325"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solidFill>
                      <a:srgbClr val="DAEAF5"/>
                    </a:solidFill>
                  </a:tcPr>
                </a:tc>
                <a:extLst>
                  <a:ext uri="{0D108BD9-81ED-4DB2-BD59-A6C34878D82A}">
                    <a16:rowId xmlns:a16="http://schemas.microsoft.com/office/drawing/2014/main" val="10003"/>
                  </a:ext>
                </a:extLst>
              </a:tr>
              <a:tr h="454225">
                <a:tc>
                  <a:txBody>
                    <a:bodyPr/>
                    <a:lstStyle/>
                    <a:p>
                      <a:pPr marL="0" marR="0" lvl="0" indent="0" algn="l" rtl="0">
                        <a:spcBef>
                          <a:spcPts val="0"/>
                        </a:spcBef>
                        <a:spcAft>
                          <a:spcPts val="0"/>
                        </a:spcAft>
                        <a:buNone/>
                      </a:pPr>
                      <a:r>
                        <a:rPr lang="en-US" sz="1800"/>
                        <a:t>65 and up</a:t>
                      </a:r>
                      <a:endParaRPr/>
                    </a:p>
                  </a:txBody>
                  <a:tcPr marL="274325" marR="91450" marT="45725" marB="45725" anchor="ctr">
                    <a:lnR w="12700" cap="flat" cmpd="sng">
                      <a:solidFill>
                        <a:schemeClr val="lt1"/>
                      </a:solidFill>
                      <a:prstDash val="solid"/>
                      <a:round/>
                      <a:headEnd type="none" w="sm" len="sm"/>
                      <a:tailEnd type="none" w="sm" len="sm"/>
                    </a:lnR>
                  </a:tcPr>
                </a:tc>
                <a:tc>
                  <a:txBody>
                    <a:bodyPr/>
                    <a:lstStyle/>
                    <a:p>
                      <a:pPr marL="0" marR="0" lvl="0" indent="0" algn="l" rtl="0">
                        <a:spcBef>
                          <a:spcPts val="0"/>
                        </a:spcBef>
                        <a:spcAft>
                          <a:spcPts val="0"/>
                        </a:spcAft>
                        <a:buNone/>
                      </a:pPr>
                      <a:r>
                        <a:rPr lang="en-US" sz="1800" dirty="0"/>
                        <a:t>20.2%</a:t>
                      </a:r>
                      <a:endParaRPr dirty="0"/>
                    </a:p>
                  </a:txBody>
                  <a:tcPr marL="274325"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tcPr>
                </a:tc>
                <a:extLst>
                  <a:ext uri="{0D108BD9-81ED-4DB2-BD59-A6C34878D82A}">
                    <a16:rowId xmlns:a16="http://schemas.microsoft.com/office/drawing/2014/main" val="10004"/>
                  </a:ext>
                </a:extLst>
              </a:tr>
            </a:tbl>
          </a:graphicData>
        </a:graphic>
      </p:graphicFrame>
      <p:sp>
        <p:nvSpPr>
          <p:cNvPr id="392" name="Google Shape;392;p12"/>
          <p:cNvSpPr txBox="1">
            <a:spLocks noGrp="1"/>
          </p:cNvSpPr>
          <p:nvPr>
            <p:ph type="body" idx="2"/>
          </p:nvPr>
        </p:nvSpPr>
        <p:spPr>
          <a:xfrm>
            <a:off x="2673752" y="6255014"/>
            <a:ext cx="8121248" cy="355272"/>
          </a:xfrm>
          <a:prstGeom prst="rect">
            <a:avLst/>
          </a:prstGeom>
          <a:noFill/>
          <a:ln>
            <a:noFill/>
          </a:ln>
        </p:spPr>
        <p:txBody>
          <a:bodyPr spcFirstLastPara="1" wrap="square" lIns="0" tIns="0" rIns="0" bIns="0" anchor="b" anchorCtr="0">
            <a:noAutofit/>
          </a:bodyPr>
          <a:lstStyle/>
          <a:p>
            <a:pPr marL="0" lvl="0" indent="0" algn="l" rtl="0">
              <a:lnSpc>
                <a:spcPct val="110000"/>
              </a:lnSpc>
              <a:spcBef>
                <a:spcPts val="0"/>
              </a:spcBef>
              <a:spcAft>
                <a:spcPts val="0"/>
              </a:spcAft>
              <a:buClr>
                <a:schemeClr val="dk1"/>
              </a:buClr>
              <a:buSzPts val="800"/>
              <a:buNone/>
            </a:pPr>
            <a:r>
              <a:rPr lang="en-US" dirty="0"/>
              <a:t>“Untreated dental caries, by selected characteristics: United States, selected years 1988–1994 through 2015–2018,” </a:t>
            </a:r>
            <a:r>
              <a:rPr lang="en-US" i="1" dirty="0"/>
              <a:t>Center for Disease Control and Prevention,</a:t>
            </a:r>
            <a:r>
              <a:rPr lang="en-US" dirty="0"/>
              <a:t> 2019, https://</a:t>
            </a:r>
            <a:r>
              <a:rPr lang="en-US" dirty="0" err="1"/>
              <a:t>www.cdc.gov</a:t>
            </a:r>
            <a:r>
              <a:rPr lang="en-US" dirty="0"/>
              <a:t>/</a:t>
            </a:r>
            <a:r>
              <a:rPr lang="en-US" dirty="0" err="1"/>
              <a:t>nchs</a:t>
            </a:r>
            <a:r>
              <a:rPr lang="en-US" dirty="0"/>
              <a:t>/data/</a:t>
            </a:r>
            <a:r>
              <a:rPr lang="en-US" dirty="0" err="1"/>
              <a:t>hus</a:t>
            </a:r>
            <a:r>
              <a:rPr lang="en-US" dirty="0"/>
              <a:t>/2019/028-508.pdf. </a:t>
            </a:r>
          </a:p>
          <a:p>
            <a:pPr marL="0" lvl="0" indent="0" algn="l" rtl="0">
              <a:lnSpc>
                <a:spcPct val="110000"/>
              </a:lnSpc>
              <a:spcBef>
                <a:spcPts val="0"/>
              </a:spcBef>
              <a:spcAft>
                <a:spcPts val="0"/>
              </a:spcAft>
              <a:buClr>
                <a:schemeClr val="dk1"/>
              </a:buClr>
              <a:buSzPts val="800"/>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3"/>
          <p:cNvSpPr txBox="1">
            <a:spLocks noGrp="1"/>
          </p:cNvSpPr>
          <p:nvPr>
            <p:ph type="title"/>
          </p:nvPr>
        </p:nvSpPr>
        <p:spPr>
          <a:xfrm>
            <a:off x="685800" y="486167"/>
            <a:ext cx="10820400" cy="966701"/>
          </a:xfrm>
          <a:prstGeom prst="rect">
            <a:avLst/>
          </a:prstGeom>
          <a:noFill/>
          <a:ln>
            <a:noFill/>
          </a:ln>
        </p:spPr>
        <p:txBody>
          <a:bodyPr spcFirstLastPara="1" wrap="square" lIns="0" tIns="0" rIns="0" bIns="0" anchor="t" anchorCtr="0">
            <a:noAutofit/>
          </a:bodyPr>
          <a:lstStyle/>
          <a:p>
            <a:r>
              <a:rPr lang="en-US">
                <a:solidFill>
                  <a:srgbClr val="EA5328"/>
                </a:solidFill>
              </a:rPr>
              <a:t>What About Different Populations?</a:t>
            </a:r>
            <a:endParaRPr lang="en-US" dirty="0">
              <a:solidFill>
                <a:srgbClr val="EA5328"/>
              </a:solidFill>
            </a:endParaRPr>
          </a:p>
        </p:txBody>
      </p:sp>
      <p:sp>
        <p:nvSpPr>
          <p:cNvPr id="399" name="Google Shape;399;p13"/>
          <p:cNvSpPr txBox="1">
            <a:spLocks noGrp="1"/>
          </p:cNvSpPr>
          <p:nvPr>
            <p:ph type="body" idx="1"/>
          </p:nvPr>
        </p:nvSpPr>
        <p:spPr>
          <a:xfrm>
            <a:off x="685800" y="1554480"/>
            <a:ext cx="5048250" cy="4295904"/>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2"/>
              </a:buClr>
              <a:buSzPts val="2400"/>
              <a:buNone/>
            </a:pPr>
            <a:r>
              <a:rPr lang="en-US" b="1" dirty="0">
                <a:solidFill>
                  <a:schemeClr val="dk2"/>
                </a:solidFill>
              </a:rPr>
              <a:t>US Data</a:t>
            </a:r>
            <a:endParaRPr dirty="0"/>
          </a:p>
          <a:p>
            <a:pPr marL="342900" lvl="0" indent="-342900" algn="l" rtl="0">
              <a:lnSpc>
                <a:spcPct val="110000"/>
              </a:lnSpc>
              <a:spcBef>
                <a:spcPts val="0"/>
              </a:spcBef>
              <a:spcAft>
                <a:spcPts val="0"/>
              </a:spcAft>
              <a:buClr>
                <a:schemeClr val="dk1"/>
              </a:buClr>
              <a:buSzPts val="2400"/>
              <a:buFont typeface="Arial"/>
              <a:buChar char="•"/>
            </a:pPr>
            <a:r>
              <a:rPr lang="en-US" dirty="0"/>
              <a:t>Children 2–5 years old </a:t>
            </a:r>
            <a:endParaRPr dirty="0"/>
          </a:p>
          <a:p>
            <a:pPr marL="342900" lvl="0" indent="-342900" algn="l" rtl="0">
              <a:lnSpc>
                <a:spcPct val="110000"/>
              </a:lnSpc>
              <a:spcBef>
                <a:spcPts val="0"/>
              </a:spcBef>
              <a:spcAft>
                <a:spcPts val="0"/>
              </a:spcAft>
              <a:buClr>
                <a:schemeClr val="dk1"/>
              </a:buClr>
              <a:buSzPts val="2400"/>
              <a:buFont typeface="Arial"/>
              <a:buChar char="•"/>
            </a:pPr>
            <a:r>
              <a:rPr lang="en-US" dirty="0"/>
              <a:t>Children 6–8 years old </a:t>
            </a:r>
            <a:endParaRPr dirty="0"/>
          </a:p>
          <a:p>
            <a:pPr marL="342900" lvl="0" indent="-342900" algn="l" rtl="0">
              <a:lnSpc>
                <a:spcPct val="110000"/>
              </a:lnSpc>
              <a:spcBef>
                <a:spcPts val="0"/>
              </a:spcBef>
              <a:spcAft>
                <a:spcPts val="0"/>
              </a:spcAft>
              <a:buClr>
                <a:schemeClr val="dk1"/>
              </a:buClr>
              <a:buSzPts val="2400"/>
              <a:buFont typeface="Arial"/>
              <a:buChar char="•"/>
            </a:pPr>
            <a:r>
              <a:rPr lang="en-US" dirty="0"/>
              <a:t>Children 6–11 years old </a:t>
            </a:r>
            <a:endParaRPr dirty="0"/>
          </a:p>
          <a:p>
            <a:pPr marL="342900" lvl="0" indent="-342900" algn="l" rtl="0">
              <a:lnSpc>
                <a:spcPct val="110000"/>
              </a:lnSpc>
              <a:spcBef>
                <a:spcPts val="0"/>
              </a:spcBef>
              <a:spcAft>
                <a:spcPts val="0"/>
              </a:spcAft>
              <a:buClr>
                <a:schemeClr val="dk1"/>
              </a:buClr>
              <a:buSzPts val="2400"/>
              <a:buFont typeface="Arial"/>
              <a:buChar char="•"/>
            </a:pPr>
            <a:r>
              <a:rPr lang="en-US" dirty="0"/>
              <a:t>Adolescents 12–19 </a:t>
            </a:r>
            <a:endParaRPr dirty="0"/>
          </a:p>
          <a:p>
            <a:pPr marL="342900" lvl="0" indent="-342900" algn="l" rtl="0">
              <a:lnSpc>
                <a:spcPct val="110000"/>
              </a:lnSpc>
              <a:spcBef>
                <a:spcPts val="0"/>
              </a:spcBef>
              <a:spcAft>
                <a:spcPts val="0"/>
              </a:spcAft>
              <a:buClr>
                <a:schemeClr val="dk1"/>
              </a:buClr>
              <a:buSzPts val="2400"/>
              <a:buFont typeface="Arial"/>
              <a:buChar char="•"/>
            </a:pPr>
            <a:r>
              <a:rPr lang="en-US" dirty="0"/>
              <a:t>Adults 20–64 </a:t>
            </a:r>
            <a:endParaRPr dirty="0"/>
          </a:p>
          <a:p>
            <a:pPr marL="342900" lvl="0" indent="-342900" algn="l" rtl="0">
              <a:lnSpc>
                <a:spcPct val="110000"/>
              </a:lnSpc>
              <a:spcBef>
                <a:spcPts val="0"/>
              </a:spcBef>
              <a:spcAft>
                <a:spcPts val="0"/>
              </a:spcAft>
              <a:buClr>
                <a:schemeClr val="dk1"/>
              </a:buClr>
              <a:buSzPts val="2400"/>
              <a:buFont typeface="Arial"/>
              <a:buChar char="•"/>
            </a:pPr>
            <a:r>
              <a:rPr lang="en-US" dirty="0"/>
              <a:t>Older Adults 65+ </a:t>
            </a:r>
            <a:endParaRPr dirty="0"/>
          </a:p>
          <a:p>
            <a:pPr marL="0" lvl="0" indent="0" algn="l" rtl="0">
              <a:lnSpc>
                <a:spcPct val="110000"/>
              </a:lnSpc>
              <a:spcBef>
                <a:spcPts val="0"/>
              </a:spcBef>
              <a:spcAft>
                <a:spcPts val="0"/>
              </a:spcAft>
              <a:buClr>
                <a:schemeClr val="dk1"/>
              </a:buClr>
              <a:buSzPts val="2400"/>
              <a:buNone/>
            </a:pPr>
            <a:endParaRPr dirty="0"/>
          </a:p>
        </p:txBody>
      </p:sp>
      <p:sp>
        <p:nvSpPr>
          <p:cNvPr id="400" name="Google Shape;400;p13"/>
          <p:cNvSpPr txBox="1">
            <a:spLocks noGrp="1"/>
          </p:cNvSpPr>
          <p:nvPr>
            <p:ph type="body" idx="2"/>
          </p:nvPr>
        </p:nvSpPr>
        <p:spPr>
          <a:xfrm>
            <a:off x="6457950" y="1554480"/>
            <a:ext cx="5048250" cy="4295904"/>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2"/>
              </a:buClr>
              <a:buSzPts val="2400"/>
              <a:buNone/>
            </a:pPr>
            <a:r>
              <a:rPr lang="en-US" b="1" i="1" dirty="0">
                <a:solidFill>
                  <a:schemeClr val="accent2"/>
                </a:solidFill>
              </a:rPr>
              <a:t>[Insert Your State’s Name] </a:t>
            </a:r>
            <a:r>
              <a:rPr lang="en-US" b="1" dirty="0">
                <a:solidFill>
                  <a:schemeClr val="dk2"/>
                </a:solidFill>
              </a:rPr>
              <a:t>Data</a:t>
            </a:r>
            <a:endParaRPr dirty="0"/>
          </a:p>
          <a:p>
            <a:pPr marL="342900" lvl="0" indent="-342900" algn="l" rtl="0">
              <a:lnSpc>
                <a:spcPct val="110000"/>
              </a:lnSpc>
              <a:spcBef>
                <a:spcPts val="0"/>
              </a:spcBef>
              <a:spcAft>
                <a:spcPts val="0"/>
              </a:spcAft>
              <a:buClr>
                <a:schemeClr val="dk1"/>
              </a:buClr>
              <a:buSzPts val="2400"/>
              <a:buFont typeface="Arial"/>
              <a:buChar char="•"/>
            </a:pPr>
            <a:r>
              <a:rPr lang="en-US" dirty="0"/>
              <a:t>Children 2–5 years old </a:t>
            </a:r>
            <a:endParaRPr dirty="0"/>
          </a:p>
          <a:p>
            <a:pPr marL="342900" lvl="0" indent="-342900" algn="l" rtl="0">
              <a:lnSpc>
                <a:spcPct val="110000"/>
              </a:lnSpc>
              <a:spcBef>
                <a:spcPts val="0"/>
              </a:spcBef>
              <a:spcAft>
                <a:spcPts val="0"/>
              </a:spcAft>
              <a:buClr>
                <a:schemeClr val="dk1"/>
              </a:buClr>
              <a:buSzPts val="2400"/>
              <a:buFont typeface="Arial"/>
              <a:buChar char="•"/>
            </a:pPr>
            <a:r>
              <a:rPr lang="en-US" dirty="0"/>
              <a:t>Children 6–8 years old </a:t>
            </a:r>
            <a:endParaRPr dirty="0"/>
          </a:p>
          <a:p>
            <a:pPr marL="342900" lvl="0" indent="-342900" algn="l" rtl="0">
              <a:lnSpc>
                <a:spcPct val="110000"/>
              </a:lnSpc>
              <a:spcBef>
                <a:spcPts val="0"/>
              </a:spcBef>
              <a:spcAft>
                <a:spcPts val="0"/>
              </a:spcAft>
              <a:buClr>
                <a:schemeClr val="dk1"/>
              </a:buClr>
              <a:buSzPts val="2400"/>
              <a:buFont typeface="Arial"/>
              <a:buChar char="•"/>
            </a:pPr>
            <a:r>
              <a:rPr lang="en-US" dirty="0"/>
              <a:t>Children 6–11 years old </a:t>
            </a:r>
            <a:endParaRPr dirty="0"/>
          </a:p>
          <a:p>
            <a:pPr marL="342900" lvl="0" indent="-342900" algn="l" rtl="0">
              <a:lnSpc>
                <a:spcPct val="110000"/>
              </a:lnSpc>
              <a:spcBef>
                <a:spcPts val="0"/>
              </a:spcBef>
              <a:spcAft>
                <a:spcPts val="0"/>
              </a:spcAft>
              <a:buClr>
                <a:schemeClr val="dk1"/>
              </a:buClr>
              <a:buSzPts val="2400"/>
              <a:buFont typeface="Arial"/>
              <a:buChar char="•"/>
            </a:pPr>
            <a:r>
              <a:rPr lang="en-US" dirty="0"/>
              <a:t>Adolescents 12–19 </a:t>
            </a:r>
            <a:endParaRPr dirty="0"/>
          </a:p>
          <a:p>
            <a:pPr marL="342900" lvl="0" indent="-342900" algn="l" rtl="0">
              <a:lnSpc>
                <a:spcPct val="110000"/>
              </a:lnSpc>
              <a:spcBef>
                <a:spcPts val="0"/>
              </a:spcBef>
              <a:spcAft>
                <a:spcPts val="0"/>
              </a:spcAft>
              <a:buClr>
                <a:schemeClr val="dk1"/>
              </a:buClr>
              <a:buSzPts val="2400"/>
              <a:buFont typeface="Arial"/>
              <a:buChar char="•"/>
            </a:pPr>
            <a:r>
              <a:rPr lang="en-US" dirty="0"/>
              <a:t>Adults 20–64 </a:t>
            </a:r>
            <a:endParaRPr dirty="0"/>
          </a:p>
          <a:p>
            <a:pPr marL="342900" lvl="0" indent="-342900" algn="l" rtl="0">
              <a:lnSpc>
                <a:spcPct val="110000"/>
              </a:lnSpc>
              <a:spcBef>
                <a:spcPts val="0"/>
              </a:spcBef>
              <a:spcAft>
                <a:spcPts val="0"/>
              </a:spcAft>
              <a:buClr>
                <a:schemeClr val="dk1"/>
              </a:buClr>
              <a:buSzPts val="2400"/>
              <a:buFont typeface="Arial"/>
              <a:buChar char="•"/>
            </a:pPr>
            <a:r>
              <a:rPr lang="en-US" dirty="0"/>
              <a:t>Older Adults 65+ </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3DEF9"/>
        </a:solidFill>
        <a:effectLst/>
      </p:bgPr>
    </p:bg>
    <p:spTree>
      <p:nvGrpSpPr>
        <p:cNvPr id="1" name="Shape 405"/>
        <p:cNvGrpSpPr/>
        <p:nvPr/>
      </p:nvGrpSpPr>
      <p:grpSpPr>
        <a:xfrm>
          <a:off x="0" y="0"/>
          <a:ext cx="0" cy="0"/>
          <a:chOff x="0" y="0"/>
          <a:chExt cx="0" cy="0"/>
        </a:xfrm>
      </p:grpSpPr>
      <p:pic>
        <p:nvPicPr>
          <p:cNvPr id="406" name="Google Shape;406;p14"/>
          <p:cNvPicPr preferRelativeResize="0"/>
          <p:nvPr/>
        </p:nvPicPr>
        <p:blipFill rotWithShape="1">
          <a:blip r:embed="rId3">
            <a:alphaModFix/>
          </a:blip>
          <a:srcRect/>
          <a:stretch/>
        </p:blipFill>
        <p:spPr>
          <a:xfrm>
            <a:off x="4661065" y="447551"/>
            <a:ext cx="7950530" cy="5962898"/>
          </a:xfrm>
          <a:prstGeom prst="rect">
            <a:avLst/>
          </a:prstGeom>
          <a:noFill/>
          <a:ln>
            <a:noFill/>
          </a:ln>
        </p:spPr>
      </p:pic>
      <p:sp>
        <p:nvSpPr>
          <p:cNvPr id="407" name="Google Shape;407;p14"/>
          <p:cNvSpPr txBox="1">
            <a:spLocks noGrp="1"/>
          </p:cNvSpPr>
          <p:nvPr>
            <p:ph type="title"/>
          </p:nvPr>
        </p:nvSpPr>
        <p:spPr>
          <a:xfrm>
            <a:off x="763059" y="1411287"/>
            <a:ext cx="8742448" cy="2377440"/>
          </a:xfrm>
          <a:prstGeom prst="rect">
            <a:avLst/>
          </a:prstGeom>
          <a:noFill/>
          <a:ln>
            <a:noFill/>
          </a:ln>
        </p:spPr>
        <p:txBody>
          <a:bodyPr spcFirstLastPara="1" wrap="square" lIns="0" tIns="0" rIns="0" bIns="0" anchor="t" anchorCtr="0">
            <a:noAutofit/>
          </a:bodyPr>
          <a:lstStyle/>
          <a:p>
            <a:r>
              <a:rPr lang="en-US">
                <a:solidFill>
                  <a:srgbClr val="EA5328"/>
                </a:solidFill>
              </a:rPr>
              <a:t>What Are the Trends in Tooth Decay?</a:t>
            </a:r>
            <a:endParaRPr>
              <a:solidFill>
                <a:srgbClr val="EA5328"/>
              </a:solidFill>
            </a:endParaRPr>
          </a:p>
        </p:txBody>
      </p:sp>
      <p:sp>
        <p:nvSpPr>
          <p:cNvPr id="408" name="Google Shape;408;p14"/>
          <p:cNvSpPr txBox="1">
            <a:spLocks noGrp="1"/>
          </p:cNvSpPr>
          <p:nvPr>
            <p:ph type="body" idx="1"/>
          </p:nvPr>
        </p:nvSpPr>
        <p:spPr>
          <a:xfrm>
            <a:off x="728662" y="3856695"/>
            <a:ext cx="10734675" cy="165735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2"/>
              </a:buClr>
              <a:buSzPts val="3600"/>
              <a:buNone/>
            </a:pPr>
            <a:r>
              <a:rPr lang="en-US" dirty="0"/>
              <a:t>What have you noticed?</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Google Shape;414;p15" descr="A close up of water splashing&#10;&#10;Description automatically generated"/>
          <p:cNvPicPr preferRelativeResize="0"/>
          <p:nvPr/>
        </p:nvPicPr>
        <p:blipFill rotWithShape="1">
          <a:blip r:embed="rId3">
            <a:alphaModFix amt="56000"/>
          </a:blip>
          <a:srcRect/>
          <a:stretch/>
        </p:blipFill>
        <p:spPr>
          <a:xfrm flipH="1">
            <a:off x="6566325" y="2370087"/>
            <a:ext cx="6632840" cy="4462081"/>
          </a:xfrm>
          <a:prstGeom prst="rect">
            <a:avLst/>
          </a:prstGeom>
          <a:noFill/>
          <a:ln>
            <a:noFill/>
          </a:ln>
        </p:spPr>
      </p:pic>
      <p:sp>
        <p:nvSpPr>
          <p:cNvPr id="415" name="Google Shape;415;p15"/>
          <p:cNvSpPr txBox="1">
            <a:spLocks noGrp="1"/>
          </p:cNvSpPr>
          <p:nvPr>
            <p:ph type="title"/>
          </p:nvPr>
        </p:nvSpPr>
        <p:spPr>
          <a:xfrm>
            <a:off x="685800" y="486167"/>
            <a:ext cx="10820400" cy="96670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3400"/>
              <a:buFont typeface="Arial"/>
              <a:buNone/>
            </a:pPr>
            <a:r>
              <a:rPr lang="en-US" dirty="0"/>
              <a:t>Reasons for the Decline in Caries</a:t>
            </a:r>
            <a:endParaRPr dirty="0"/>
          </a:p>
        </p:txBody>
      </p:sp>
      <p:sp>
        <p:nvSpPr>
          <p:cNvPr id="416" name="Google Shape;416;p15"/>
          <p:cNvSpPr txBox="1">
            <a:spLocks noGrp="1"/>
          </p:cNvSpPr>
          <p:nvPr>
            <p:ph type="body" idx="1"/>
          </p:nvPr>
        </p:nvSpPr>
        <p:spPr>
          <a:xfrm>
            <a:off x="685800" y="1554480"/>
            <a:ext cx="10820400" cy="4462081"/>
          </a:xfrm>
          <a:prstGeom prst="rect">
            <a:avLst/>
          </a:prstGeom>
          <a:noFill/>
          <a:ln>
            <a:noFill/>
          </a:ln>
        </p:spPr>
        <p:txBody>
          <a:bodyPr spcFirstLastPara="1" wrap="square" lIns="0" tIns="0" rIns="0" bIns="0" anchor="t" anchorCtr="0">
            <a:noAutofit/>
          </a:bodyPr>
          <a:lstStyle/>
          <a:p>
            <a:pPr marL="234950" lvl="1" indent="-227012" algn="l" rtl="0">
              <a:lnSpc>
                <a:spcPct val="110000"/>
              </a:lnSpc>
              <a:spcBef>
                <a:spcPts val="0"/>
              </a:spcBef>
              <a:spcAft>
                <a:spcPts val="0"/>
              </a:spcAft>
              <a:buClr>
                <a:schemeClr val="dk1"/>
              </a:buClr>
              <a:buSzPts val="2400"/>
              <a:buChar char="•"/>
            </a:pPr>
            <a:r>
              <a:rPr lang="en-US" dirty="0"/>
              <a:t>Increased exposure to fluoride</a:t>
            </a:r>
            <a:endParaRPr dirty="0"/>
          </a:p>
          <a:p>
            <a:pPr marL="460375" lvl="2" indent="-225425" algn="l" rtl="0">
              <a:lnSpc>
                <a:spcPct val="110000"/>
              </a:lnSpc>
              <a:spcBef>
                <a:spcPts val="0"/>
              </a:spcBef>
              <a:spcAft>
                <a:spcPts val="0"/>
              </a:spcAft>
              <a:buClr>
                <a:schemeClr val="dk1"/>
              </a:buClr>
              <a:buSzPts val="2400"/>
              <a:buChar char="–"/>
            </a:pPr>
            <a:r>
              <a:rPr lang="en-US" dirty="0"/>
              <a:t>Fluoride toothpaste</a:t>
            </a:r>
            <a:endParaRPr dirty="0"/>
          </a:p>
          <a:p>
            <a:pPr marL="460375" lvl="2" indent="-225425" algn="l" rtl="0">
              <a:lnSpc>
                <a:spcPct val="110000"/>
              </a:lnSpc>
              <a:spcBef>
                <a:spcPts val="0"/>
              </a:spcBef>
              <a:spcAft>
                <a:spcPts val="0"/>
              </a:spcAft>
              <a:buClr>
                <a:schemeClr val="dk1"/>
              </a:buClr>
              <a:buSzPts val="2400"/>
              <a:buChar char="–"/>
            </a:pPr>
            <a:r>
              <a:rPr lang="en-US" dirty="0"/>
              <a:t>Fluoridated water</a:t>
            </a:r>
          </a:p>
          <a:p>
            <a:pPr marL="234950" lvl="2" indent="0" algn="l" rtl="0">
              <a:lnSpc>
                <a:spcPct val="110000"/>
              </a:lnSpc>
              <a:spcBef>
                <a:spcPts val="0"/>
              </a:spcBef>
              <a:spcAft>
                <a:spcPts val="0"/>
              </a:spcAft>
              <a:buClr>
                <a:schemeClr val="dk1"/>
              </a:buClr>
              <a:buSzPts val="2400"/>
              <a:buNone/>
            </a:pPr>
            <a:endParaRPr dirty="0"/>
          </a:p>
          <a:p>
            <a:pPr marL="234950" lvl="1" indent="-227012" algn="l" rtl="0">
              <a:lnSpc>
                <a:spcPct val="110000"/>
              </a:lnSpc>
              <a:spcBef>
                <a:spcPts val="0"/>
              </a:spcBef>
              <a:spcAft>
                <a:spcPts val="0"/>
              </a:spcAft>
              <a:buClr>
                <a:schemeClr val="dk1"/>
              </a:buClr>
              <a:buSzPts val="2400"/>
              <a:buChar char="•"/>
            </a:pPr>
            <a:r>
              <a:rPr lang="en-US" dirty="0"/>
              <a:t>Improved preventative behaviors/services</a:t>
            </a:r>
            <a:endParaRPr dirty="0"/>
          </a:p>
          <a:p>
            <a:pPr marL="460375" lvl="2" indent="-225425" algn="l" rtl="0">
              <a:lnSpc>
                <a:spcPct val="110000"/>
              </a:lnSpc>
              <a:spcBef>
                <a:spcPts val="0"/>
              </a:spcBef>
              <a:spcAft>
                <a:spcPts val="0"/>
              </a:spcAft>
              <a:buClr>
                <a:schemeClr val="dk1"/>
              </a:buClr>
              <a:buSzPts val="2400"/>
              <a:buChar char="–"/>
            </a:pPr>
            <a:r>
              <a:rPr lang="en-US" dirty="0"/>
              <a:t>Better oral hygiene (brushing with fluoridated toothpaste)</a:t>
            </a:r>
            <a:endParaRPr dirty="0"/>
          </a:p>
          <a:p>
            <a:pPr marL="460375" lvl="2" indent="-225425" algn="l" rtl="0">
              <a:lnSpc>
                <a:spcPct val="110000"/>
              </a:lnSpc>
              <a:spcBef>
                <a:spcPts val="0"/>
              </a:spcBef>
              <a:spcAft>
                <a:spcPts val="0"/>
              </a:spcAft>
              <a:buClr>
                <a:schemeClr val="dk1"/>
              </a:buClr>
              <a:buSzPts val="2400"/>
              <a:buChar char="–"/>
            </a:pPr>
            <a:r>
              <a:rPr lang="en-US" dirty="0"/>
              <a:t>Dental sealants</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16"/>
          <p:cNvSpPr txBox="1">
            <a:spLocks noGrp="1"/>
          </p:cNvSpPr>
          <p:nvPr>
            <p:ph type="title"/>
          </p:nvPr>
        </p:nvSpPr>
        <p:spPr>
          <a:xfrm>
            <a:off x="685800" y="486167"/>
            <a:ext cx="10820400" cy="96670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3400"/>
              <a:buFont typeface="Arial"/>
              <a:buNone/>
            </a:pPr>
            <a:r>
              <a:rPr lang="en-US"/>
              <a:t>Progression of Caries</a:t>
            </a:r>
            <a:endParaRPr/>
          </a:p>
        </p:txBody>
      </p:sp>
      <p:sp>
        <p:nvSpPr>
          <p:cNvPr id="423" name="Google Shape;423;p16"/>
          <p:cNvSpPr txBox="1">
            <a:spLocks noGrp="1"/>
          </p:cNvSpPr>
          <p:nvPr>
            <p:ph type="body" idx="1"/>
          </p:nvPr>
        </p:nvSpPr>
        <p:spPr>
          <a:xfrm>
            <a:off x="685800" y="1554480"/>
            <a:ext cx="10618304" cy="4462081"/>
          </a:xfrm>
          <a:prstGeom prst="rect">
            <a:avLst/>
          </a:prstGeom>
          <a:noFill/>
          <a:ln>
            <a:noFill/>
          </a:ln>
        </p:spPr>
        <p:txBody>
          <a:bodyPr spcFirstLastPara="1" wrap="square" lIns="0" tIns="0" rIns="0" bIns="0" anchor="t" anchorCtr="0">
            <a:noAutofit/>
          </a:bodyPr>
          <a:lstStyle/>
          <a:p>
            <a:pPr marL="234950" lvl="1" indent="-227012" algn="l" rtl="0">
              <a:lnSpc>
                <a:spcPct val="110000"/>
              </a:lnSpc>
              <a:spcBef>
                <a:spcPts val="0"/>
              </a:spcBef>
              <a:spcAft>
                <a:spcPts val="0"/>
              </a:spcAft>
              <a:buClr>
                <a:schemeClr val="dk1"/>
              </a:buClr>
              <a:buSzPts val="2400"/>
              <a:buChar char="•"/>
            </a:pPr>
            <a:r>
              <a:rPr lang="en-US" dirty="0"/>
              <a:t>Permanent Teeth</a:t>
            </a:r>
            <a:endParaRPr dirty="0"/>
          </a:p>
          <a:p>
            <a:pPr marL="460375" lvl="2" indent="-225425" algn="l" rtl="0">
              <a:lnSpc>
                <a:spcPct val="110000"/>
              </a:lnSpc>
              <a:spcBef>
                <a:spcPts val="0"/>
              </a:spcBef>
              <a:spcAft>
                <a:spcPts val="0"/>
              </a:spcAft>
              <a:buClr>
                <a:schemeClr val="dk1"/>
              </a:buClr>
              <a:buSzPts val="2400"/>
              <a:buChar char="–"/>
            </a:pPr>
            <a:r>
              <a:rPr lang="en-US" dirty="0"/>
              <a:t>Progression is a slow process in most individuals</a:t>
            </a:r>
            <a:endParaRPr dirty="0"/>
          </a:p>
          <a:p>
            <a:pPr marL="685800" lvl="3" indent="-225425" algn="l" rtl="0">
              <a:lnSpc>
                <a:spcPct val="110000"/>
              </a:lnSpc>
              <a:spcBef>
                <a:spcPts val="0"/>
              </a:spcBef>
              <a:spcAft>
                <a:spcPts val="0"/>
              </a:spcAft>
              <a:buClr>
                <a:schemeClr val="dk1"/>
              </a:buClr>
              <a:buSzPts val="2400"/>
              <a:buChar char="•"/>
            </a:pPr>
            <a:r>
              <a:rPr lang="en-US" dirty="0"/>
              <a:t>There are exceptions</a:t>
            </a:r>
            <a:endParaRPr dirty="0"/>
          </a:p>
          <a:p>
            <a:pPr marL="460375" lvl="2" indent="-225425" algn="l" rtl="0">
              <a:lnSpc>
                <a:spcPct val="110000"/>
              </a:lnSpc>
              <a:spcBef>
                <a:spcPts val="0"/>
              </a:spcBef>
              <a:spcAft>
                <a:spcPts val="0"/>
              </a:spcAft>
              <a:buClr>
                <a:schemeClr val="dk1"/>
              </a:buClr>
              <a:buSzPts val="2400"/>
              <a:buChar char="–"/>
            </a:pPr>
            <a:r>
              <a:rPr lang="en-US" dirty="0"/>
              <a:t>Takes an average of about 4 years for a lesion to progress through the enamel of permanent teeth</a:t>
            </a:r>
            <a:endParaRPr dirty="0"/>
          </a:p>
          <a:p>
            <a:pPr marL="234950" lvl="2" indent="0" algn="l" rtl="0">
              <a:lnSpc>
                <a:spcPct val="110000"/>
              </a:lnSpc>
              <a:spcBef>
                <a:spcPts val="0"/>
              </a:spcBef>
              <a:spcAft>
                <a:spcPts val="0"/>
              </a:spcAft>
              <a:buClr>
                <a:schemeClr val="dk1"/>
              </a:buClr>
              <a:buSzPts val="2400"/>
              <a:buNone/>
            </a:pPr>
            <a:endParaRPr dirty="0"/>
          </a:p>
          <a:p>
            <a:pPr marL="234950" lvl="1" indent="-227012" algn="l" rtl="0">
              <a:lnSpc>
                <a:spcPct val="110000"/>
              </a:lnSpc>
              <a:spcBef>
                <a:spcPts val="0"/>
              </a:spcBef>
              <a:spcAft>
                <a:spcPts val="0"/>
              </a:spcAft>
              <a:buClr>
                <a:schemeClr val="dk1"/>
              </a:buClr>
              <a:buSzPts val="2400"/>
              <a:buChar char="•"/>
            </a:pPr>
            <a:r>
              <a:rPr lang="en-US" dirty="0"/>
              <a:t>Primary Teeth</a:t>
            </a:r>
            <a:endParaRPr dirty="0"/>
          </a:p>
          <a:p>
            <a:pPr marL="460375" lvl="2" indent="-225425" algn="l" rtl="0">
              <a:lnSpc>
                <a:spcPct val="110000"/>
              </a:lnSpc>
              <a:spcBef>
                <a:spcPts val="0"/>
              </a:spcBef>
              <a:spcAft>
                <a:spcPts val="0"/>
              </a:spcAft>
              <a:buClr>
                <a:schemeClr val="dk1"/>
              </a:buClr>
              <a:buSzPts val="2400"/>
              <a:buChar char="–"/>
            </a:pPr>
            <a:r>
              <a:rPr lang="en-US" dirty="0"/>
              <a:t>Progression is faster</a:t>
            </a:r>
            <a:endParaRPr dirty="0"/>
          </a:p>
        </p:txBody>
      </p:sp>
      <p:sp>
        <p:nvSpPr>
          <p:cNvPr id="424" name="Google Shape;424;p16"/>
          <p:cNvSpPr txBox="1">
            <a:spLocks noGrp="1"/>
          </p:cNvSpPr>
          <p:nvPr>
            <p:ph type="body" idx="2"/>
          </p:nvPr>
        </p:nvSpPr>
        <p:spPr>
          <a:xfrm>
            <a:off x="2743200" y="6255014"/>
            <a:ext cx="8051800" cy="355272"/>
          </a:xfrm>
          <a:prstGeom prst="rect">
            <a:avLst/>
          </a:prstGeom>
          <a:noFill/>
          <a:ln>
            <a:noFill/>
          </a:ln>
        </p:spPr>
        <p:txBody>
          <a:bodyPr spcFirstLastPara="1" wrap="square" lIns="0" tIns="0" rIns="0" bIns="0" anchor="b" anchorCtr="0">
            <a:noAutofit/>
          </a:bodyPr>
          <a:lstStyle/>
          <a:p>
            <a:pPr marL="0" lvl="0" indent="0"/>
            <a:r>
              <a:rPr lang="en-US" dirty="0">
                <a:latin typeface="Calibri"/>
                <a:cs typeface="Calibri"/>
                <a:sym typeface="Calibri"/>
              </a:rPr>
              <a:t>M.J. </a:t>
            </a:r>
            <a:r>
              <a:rPr lang="en-US" dirty="0"/>
              <a:t>Friedman, “Early detection of caries,” </a:t>
            </a:r>
            <a:r>
              <a:rPr lang="en-US" i="1" dirty="0"/>
              <a:t>Compendium of continuing education in dentistry, </a:t>
            </a:r>
            <a:r>
              <a:rPr lang="en-US" dirty="0"/>
              <a:t>August 2000, </a:t>
            </a:r>
            <a:r>
              <a:rPr lang="en-US" dirty="0">
                <a:latin typeface="Calibri"/>
                <a:ea typeface="Calibri"/>
                <a:cs typeface="Calibri"/>
                <a:sym typeface="Calibri"/>
              </a:rPr>
              <a:t>PMID: 11199657.</a:t>
            </a:r>
          </a:p>
          <a:p>
            <a:pPr marL="0" lvl="0" indent="0"/>
            <a:endParaRPr lang="en-US" dirty="0">
              <a:latin typeface="Calibri"/>
              <a:cs typeface="Calibri"/>
              <a:sym typeface="Calibri"/>
            </a:endParaRPr>
          </a:p>
          <a:p>
            <a:pPr marL="0" lvl="0" indent="0"/>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17"/>
          <p:cNvSpPr txBox="1">
            <a:spLocks noGrp="1"/>
          </p:cNvSpPr>
          <p:nvPr>
            <p:ph type="title"/>
          </p:nvPr>
        </p:nvSpPr>
        <p:spPr>
          <a:xfrm>
            <a:off x="685800" y="486167"/>
            <a:ext cx="10820400" cy="96670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3400"/>
              <a:buFont typeface="Arial"/>
              <a:buNone/>
            </a:pPr>
            <a:r>
              <a:rPr lang="en-US"/>
              <a:t>Dental Caries</a:t>
            </a:r>
            <a:endParaRPr/>
          </a:p>
        </p:txBody>
      </p:sp>
      <p:sp>
        <p:nvSpPr>
          <p:cNvPr id="431" name="Google Shape;431;p17"/>
          <p:cNvSpPr txBox="1">
            <a:spLocks noGrp="1"/>
          </p:cNvSpPr>
          <p:nvPr>
            <p:ph type="body" idx="1"/>
          </p:nvPr>
        </p:nvSpPr>
        <p:spPr>
          <a:xfrm>
            <a:off x="685800" y="1452868"/>
            <a:ext cx="5680494" cy="2380631"/>
          </a:xfrm>
          <a:prstGeom prst="rect">
            <a:avLst/>
          </a:prstGeom>
          <a:noFill/>
          <a:ln>
            <a:noFill/>
          </a:ln>
        </p:spPr>
        <p:txBody>
          <a:bodyPr spcFirstLastPara="1" wrap="square" lIns="0" tIns="0" rIns="0" bIns="0" anchor="t" anchorCtr="0">
            <a:noAutofit/>
          </a:bodyPr>
          <a:lstStyle/>
          <a:p>
            <a:pPr marL="350838" lvl="1">
              <a:buSzPts val="2400"/>
            </a:pPr>
            <a:r>
              <a:rPr lang="en-US" dirty="0"/>
              <a:t>Chronic disease that develops and progresses over time through repeated biofilm-driven pH changes.</a:t>
            </a:r>
          </a:p>
          <a:p>
            <a:pPr marL="350838" lvl="1">
              <a:buSzPts val="2400"/>
            </a:pPr>
            <a:r>
              <a:rPr lang="en-US" dirty="0"/>
              <a:t>Disease progression is strongly influenced by behaviors, environment, and protective factors such as saliva and fluoride.</a:t>
            </a:r>
          </a:p>
          <a:p>
            <a:pPr marL="350838" lvl="1">
              <a:buSzPts val="2400"/>
            </a:pPr>
            <a:r>
              <a:rPr lang="en-US" dirty="0"/>
              <a:t>Early, non-cavitated stages of caries may occur without symptoms and can be arrested or </a:t>
            </a:r>
            <a:r>
              <a:rPr lang="en-US" dirty="0" err="1"/>
              <a:t>remineralized</a:t>
            </a:r>
            <a:r>
              <a:rPr lang="en-US" dirty="0"/>
              <a:t>.</a:t>
            </a:r>
            <a:endParaRPr dirty="0"/>
          </a:p>
        </p:txBody>
      </p:sp>
      <p:pic>
        <p:nvPicPr>
          <p:cNvPr id="432" name="Google Shape;432;p17"/>
          <p:cNvPicPr preferRelativeResize="0"/>
          <p:nvPr/>
        </p:nvPicPr>
        <p:blipFill rotWithShape="1">
          <a:blip r:embed="rId3">
            <a:alphaModFix/>
          </a:blip>
          <a:srcRect/>
          <a:stretch/>
        </p:blipFill>
        <p:spPr>
          <a:xfrm>
            <a:off x="6769100" y="2311409"/>
            <a:ext cx="4945572" cy="2536271"/>
          </a:xfrm>
          <a:prstGeom prst="rect">
            <a:avLst/>
          </a:prstGeom>
          <a:noFill/>
          <a:ln>
            <a:noFill/>
          </a:ln>
        </p:spPr>
      </p:pic>
      <p:sp>
        <p:nvSpPr>
          <p:cNvPr id="433" name="Google Shape;433;p17"/>
          <p:cNvSpPr txBox="1">
            <a:spLocks noGrp="1"/>
          </p:cNvSpPr>
          <p:nvPr>
            <p:ph type="body" idx="2"/>
          </p:nvPr>
        </p:nvSpPr>
        <p:spPr>
          <a:xfrm>
            <a:off x="2743200" y="6255014"/>
            <a:ext cx="8051800" cy="249958"/>
          </a:xfrm>
          <a:prstGeom prst="rect">
            <a:avLst/>
          </a:prstGeom>
          <a:noFill/>
          <a:ln>
            <a:noFill/>
          </a:ln>
        </p:spPr>
        <p:txBody>
          <a:bodyPr spcFirstLastPara="1" wrap="square" lIns="0" tIns="0" rIns="0" bIns="0" anchor="b" anchorCtr="0">
            <a:noAutofit/>
          </a:bodyPr>
          <a:lstStyle/>
          <a:p>
            <a:pPr marL="0" lvl="0" indent="0">
              <a:lnSpc>
                <a:spcPct val="100000"/>
              </a:lnSpc>
            </a:pPr>
            <a:r>
              <a:rPr lang="en-US" dirty="0">
                <a:latin typeface="Calibri"/>
                <a:ea typeface="Calibri"/>
                <a:cs typeface="Calibri"/>
                <a:sym typeface="Calibri"/>
              </a:rPr>
              <a:t>Image: “</a:t>
            </a:r>
            <a:r>
              <a:rPr lang="en-US" dirty="0"/>
              <a:t>Oral Health in America: Advances and Challenges,” </a:t>
            </a:r>
            <a:r>
              <a:rPr lang="en-US" i="1" dirty="0"/>
              <a:t>National Institute of Dental and Craniofacial Research (US), </a:t>
            </a:r>
            <a:r>
              <a:rPr lang="en-US" dirty="0"/>
              <a:t>2021, </a:t>
            </a:r>
            <a:r>
              <a:rPr lang="en-US" dirty="0">
                <a:hlinkClick r:id="rId4"/>
              </a:rPr>
              <a:t>https://www.ncbi.nlm.nih.gov/books/NBK578299/figure/ch3.fig8/</a:t>
            </a:r>
            <a:r>
              <a:rPr lang="en-US" dirty="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042C29-AF8E-99E0-D0DA-681D37EA801E}"/>
              </a:ext>
            </a:extLst>
          </p:cNvPr>
          <p:cNvSpPr>
            <a:spLocks noGrp="1"/>
          </p:cNvSpPr>
          <p:nvPr>
            <p:ph type="title"/>
          </p:nvPr>
        </p:nvSpPr>
        <p:spPr/>
        <p:txBody>
          <a:bodyPr/>
          <a:lstStyle/>
          <a:p>
            <a:r>
              <a:rPr lang="en-US" dirty="0"/>
              <a:t>Learning Objectives </a:t>
            </a:r>
          </a:p>
        </p:txBody>
      </p:sp>
      <p:sp>
        <p:nvSpPr>
          <p:cNvPr id="5" name="Rectangle 1">
            <a:extLst>
              <a:ext uri="{FF2B5EF4-FFF2-40B4-BE49-F238E27FC236}">
                <a16:creationId xmlns:a16="http://schemas.microsoft.com/office/drawing/2014/main" id="{EABBF5F9-FD4A-08F2-B2F8-267153EDB7FE}"/>
              </a:ext>
            </a:extLst>
          </p:cNvPr>
          <p:cNvSpPr>
            <a:spLocks noGrp="1" noChangeArrowheads="1"/>
          </p:cNvSpPr>
          <p:nvPr>
            <p:ph type="body" idx="1"/>
          </p:nvPr>
        </p:nvSpPr>
        <p:spPr bwMode="auto">
          <a:xfrm>
            <a:off x="503618" y="1452868"/>
            <a:ext cx="11439377" cy="374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571500" lvl="0" indent="-342900">
              <a:buFont typeface="Arial" panose="020B0604020202020204" pitchFamily="34" charset="0"/>
              <a:buChar char="•"/>
            </a:pPr>
            <a:r>
              <a:rPr lang="en-US" dirty="0"/>
              <a:t>Explain dental caries as a chronic, dynamic, biofilm-mediated disease process driven by repeated pH changes and influenced by host and environmental factors.</a:t>
            </a:r>
          </a:p>
          <a:p>
            <a:pPr marL="571500" lvl="0" indent="-342900">
              <a:buFont typeface="Arial" panose="020B0604020202020204" pitchFamily="34" charset="0"/>
              <a:buChar char="•"/>
            </a:pPr>
            <a:r>
              <a:rPr lang="en-US" dirty="0"/>
              <a:t>Describe how microbial activity within dental biofilms leads to cycles of demineralization and remineralization over time.</a:t>
            </a:r>
          </a:p>
          <a:p>
            <a:pPr marL="571500" lvl="0" indent="-342900">
              <a:buFont typeface="Arial" panose="020B0604020202020204" pitchFamily="34" charset="0"/>
              <a:buChar char="•"/>
            </a:pPr>
            <a:r>
              <a:rPr lang="en-US" dirty="0"/>
              <a:t>Describe how caries progression varies by individual risk and contextual factors.</a:t>
            </a:r>
          </a:p>
          <a:p>
            <a:pPr marL="571500" indent="-342900">
              <a:buFont typeface="Arial" panose="020B0604020202020204" pitchFamily="34" charset="0"/>
              <a:buChar char="•"/>
            </a:pPr>
            <a:r>
              <a:rPr lang="en-US" dirty="0"/>
              <a:t>Interpret high-level population data on dental caries to explain why early detection and prevention are central to oral health practice.</a:t>
            </a:r>
            <a:r>
              <a:rPr lang="en-US" sz="2000" dirty="0"/>
              <a:t> </a:t>
            </a:r>
            <a:endParaRPr kumimoji="0" lang="en-US" altLang="en-US" sz="2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25019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495" name="Google Shape;495;p24"/>
          <p:cNvPicPr preferRelativeResize="0"/>
          <p:nvPr/>
        </p:nvPicPr>
        <p:blipFill rotWithShape="1">
          <a:blip r:embed="rId3">
            <a:alphaModFix amt="25000"/>
          </a:blip>
          <a:srcRect/>
          <a:stretch/>
        </p:blipFill>
        <p:spPr>
          <a:xfrm flipH="1">
            <a:off x="4783601" y="359581"/>
            <a:ext cx="8185116" cy="6138837"/>
          </a:xfrm>
          <a:prstGeom prst="rect">
            <a:avLst/>
          </a:prstGeom>
          <a:noFill/>
          <a:ln>
            <a:noFill/>
          </a:ln>
        </p:spPr>
      </p:pic>
      <p:sp>
        <p:nvSpPr>
          <p:cNvPr id="496" name="Google Shape;496;p24"/>
          <p:cNvSpPr txBox="1">
            <a:spLocks noGrp="1"/>
          </p:cNvSpPr>
          <p:nvPr>
            <p:ph type="title"/>
          </p:nvPr>
        </p:nvSpPr>
        <p:spPr>
          <a:xfrm>
            <a:off x="460946" y="514302"/>
            <a:ext cx="10820400" cy="96670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2"/>
              </a:buClr>
              <a:buSzPts val="3400"/>
              <a:buFont typeface="Arial"/>
              <a:buNone/>
            </a:pPr>
            <a:r>
              <a:rPr lang="en-US" dirty="0">
                <a:solidFill>
                  <a:srgbClr val="EA5328"/>
                </a:solidFill>
              </a:rPr>
              <a:t>Wrap Up</a:t>
            </a:r>
            <a:endParaRPr dirty="0">
              <a:solidFill>
                <a:srgbClr val="EA5328"/>
              </a:solidFill>
            </a:endParaRPr>
          </a:p>
        </p:txBody>
      </p:sp>
      <p:sp>
        <p:nvSpPr>
          <p:cNvPr id="5" name="TextBox 4">
            <a:extLst>
              <a:ext uri="{FF2B5EF4-FFF2-40B4-BE49-F238E27FC236}">
                <a16:creationId xmlns:a16="http://schemas.microsoft.com/office/drawing/2014/main" id="{B2EDCE96-FBD8-347E-5AA9-1A5C94DD1D8C}"/>
              </a:ext>
            </a:extLst>
          </p:cNvPr>
          <p:cNvSpPr txBox="1"/>
          <p:nvPr/>
        </p:nvSpPr>
        <p:spPr>
          <a:xfrm>
            <a:off x="460946" y="1351507"/>
            <a:ext cx="11597704" cy="4154984"/>
          </a:xfrm>
          <a:prstGeom prst="rect">
            <a:avLst/>
          </a:prstGeom>
          <a:noFill/>
        </p:spPr>
        <p:txBody>
          <a:bodyPr wrap="square">
            <a:spAutoFit/>
          </a:bodyPr>
          <a:lstStyle/>
          <a:p>
            <a:pPr>
              <a:buNone/>
            </a:pPr>
            <a:r>
              <a:rPr lang="en-US" sz="2400" b="1" dirty="0">
                <a:solidFill>
                  <a:schemeClr val="bg2"/>
                </a:solidFill>
              </a:rPr>
              <a:t>Understanding Dental Caries as a Disease</a:t>
            </a:r>
            <a:br>
              <a:rPr lang="en-US" sz="2400" dirty="0"/>
            </a:br>
            <a:r>
              <a:rPr lang="en-US" sz="2400" dirty="0"/>
              <a:t>Dental caries is a chronic, biofilm-mediated disease influenced by behavior, environment, and biology.</a:t>
            </a:r>
          </a:p>
          <a:p>
            <a:pPr>
              <a:buNone/>
            </a:pPr>
            <a:endParaRPr lang="en-US" sz="2400" dirty="0"/>
          </a:p>
          <a:p>
            <a:pPr>
              <a:buNone/>
            </a:pPr>
            <a:r>
              <a:rPr lang="en-US" sz="2400" b="1" dirty="0">
                <a:solidFill>
                  <a:schemeClr val="bg2"/>
                </a:solidFill>
              </a:rPr>
              <a:t>Key Concepts from This Session</a:t>
            </a:r>
          </a:p>
          <a:p>
            <a:pPr marL="342900" indent="-342900">
              <a:buFont typeface="Arial" panose="020B0604020202020204" pitchFamily="34" charset="0"/>
              <a:buChar char="•"/>
            </a:pPr>
            <a:r>
              <a:rPr lang="en-US" sz="2400" dirty="0"/>
              <a:t>Dental caries develops through repeated cycles of demineralization and remineralization driven by biofilm activity and pH changes.</a:t>
            </a:r>
          </a:p>
          <a:p>
            <a:pPr marL="342900" indent="-342900">
              <a:buFont typeface="Arial" panose="020B0604020202020204" pitchFamily="34" charset="0"/>
              <a:buChar char="•"/>
            </a:pPr>
            <a:r>
              <a:rPr lang="en-US" sz="2400" dirty="0"/>
              <a:t>Host factors, saliva, diet, fluoride, and oral hygiene influence whether disease progresses or arrests.</a:t>
            </a:r>
          </a:p>
          <a:p>
            <a:pPr marL="342900" indent="-342900">
              <a:buFont typeface="Arial" panose="020B0604020202020204" pitchFamily="34" charset="0"/>
              <a:buChar char="•"/>
            </a:pPr>
            <a:r>
              <a:rPr lang="en-US" sz="2400" dirty="0"/>
              <a:t>Caries progression varies across individuals and populations and often occurs without early symptoms.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4">
          <a:extLst>
            <a:ext uri="{FF2B5EF4-FFF2-40B4-BE49-F238E27FC236}">
              <a16:creationId xmlns:a16="http://schemas.microsoft.com/office/drawing/2014/main" id="{D7A25C4E-7A83-B1D8-B4CD-1A4C5DB738AB}"/>
            </a:ext>
          </a:extLst>
        </p:cNvPr>
        <p:cNvGrpSpPr/>
        <p:nvPr/>
      </p:nvGrpSpPr>
      <p:grpSpPr>
        <a:xfrm>
          <a:off x="0" y="0"/>
          <a:ext cx="0" cy="0"/>
          <a:chOff x="0" y="0"/>
          <a:chExt cx="0" cy="0"/>
        </a:xfrm>
      </p:grpSpPr>
      <p:pic>
        <p:nvPicPr>
          <p:cNvPr id="495" name="Google Shape;495;p24">
            <a:extLst>
              <a:ext uri="{FF2B5EF4-FFF2-40B4-BE49-F238E27FC236}">
                <a16:creationId xmlns:a16="http://schemas.microsoft.com/office/drawing/2014/main" id="{78690F16-8AE7-6BC7-4A94-FEE707EC1D27}"/>
              </a:ext>
            </a:extLst>
          </p:cNvPr>
          <p:cNvPicPr preferRelativeResize="0"/>
          <p:nvPr/>
        </p:nvPicPr>
        <p:blipFill rotWithShape="1">
          <a:blip r:embed="rId3">
            <a:alphaModFix amt="25000"/>
          </a:blip>
          <a:srcRect/>
          <a:stretch/>
        </p:blipFill>
        <p:spPr>
          <a:xfrm flipH="1">
            <a:off x="4783601" y="359581"/>
            <a:ext cx="8185116" cy="6138837"/>
          </a:xfrm>
          <a:prstGeom prst="rect">
            <a:avLst/>
          </a:prstGeom>
          <a:noFill/>
          <a:ln>
            <a:noFill/>
          </a:ln>
        </p:spPr>
      </p:pic>
      <p:sp>
        <p:nvSpPr>
          <p:cNvPr id="496" name="Google Shape;496;p24">
            <a:extLst>
              <a:ext uri="{FF2B5EF4-FFF2-40B4-BE49-F238E27FC236}">
                <a16:creationId xmlns:a16="http://schemas.microsoft.com/office/drawing/2014/main" id="{A21CA4F1-F981-337B-F907-FF768C8BA271}"/>
              </a:ext>
            </a:extLst>
          </p:cNvPr>
          <p:cNvSpPr txBox="1">
            <a:spLocks noGrp="1"/>
          </p:cNvSpPr>
          <p:nvPr>
            <p:ph type="title"/>
          </p:nvPr>
        </p:nvSpPr>
        <p:spPr>
          <a:xfrm>
            <a:off x="460946" y="514302"/>
            <a:ext cx="10820400" cy="96670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2"/>
              </a:buClr>
              <a:buSzPts val="3400"/>
              <a:buFont typeface="Arial"/>
              <a:buNone/>
            </a:pPr>
            <a:r>
              <a:rPr lang="en-US" dirty="0">
                <a:solidFill>
                  <a:srgbClr val="EA5328"/>
                </a:solidFill>
              </a:rPr>
              <a:t>Wrap Up, cont.</a:t>
            </a:r>
            <a:endParaRPr dirty="0">
              <a:solidFill>
                <a:srgbClr val="EA5328"/>
              </a:solidFill>
            </a:endParaRPr>
          </a:p>
        </p:txBody>
      </p:sp>
      <p:sp>
        <p:nvSpPr>
          <p:cNvPr id="5" name="TextBox 4">
            <a:extLst>
              <a:ext uri="{FF2B5EF4-FFF2-40B4-BE49-F238E27FC236}">
                <a16:creationId xmlns:a16="http://schemas.microsoft.com/office/drawing/2014/main" id="{2EE861F9-D6D5-0DB2-2483-9212DC1BC74F}"/>
              </a:ext>
            </a:extLst>
          </p:cNvPr>
          <p:cNvSpPr txBox="1"/>
          <p:nvPr/>
        </p:nvSpPr>
        <p:spPr>
          <a:xfrm>
            <a:off x="460946" y="1481003"/>
            <a:ext cx="10304820" cy="1200329"/>
          </a:xfrm>
          <a:prstGeom prst="rect">
            <a:avLst/>
          </a:prstGeom>
          <a:noFill/>
        </p:spPr>
        <p:txBody>
          <a:bodyPr wrap="square">
            <a:spAutoFit/>
          </a:bodyPr>
          <a:lstStyle/>
          <a:p>
            <a:pPr>
              <a:buNone/>
            </a:pPr>
            <a:r>
              <a:rPr lang="en-US" sz="2400" b="1" dirty="0">
                <a:solidFill>
                  <a:schemeClr val="bg2"/>
                </a:solidFill>
              </a:rPr>
              <a:t>Looking Ahead</a:t>
            </a:r>
          </a:p>
          <a:p>
            <a:pPr marL="342900" indent="-342900">
              <a:buFont typeface="Arial" panose="020B0604020202020204" pitchFamily="34" charset="0"/>
              <a:buChar char="•"/>
            </a:pPr>
            <a:r>
              <a:rPr lang="en-US" sz="2400" dirty="0"/>
              <a:t>Future sessions will focus on transmission, risk assessment, diagnosis, and prevention and management strategies.</a:t>
            </a:r>
          </a:p>
        </p:txBody>
      </p:sp>
    </p:spTree>
    <p:extLst>
      <p:ext uri="{BB962C8B-B14F-4D97-AF65-F5344CB8AC3E}">
        <p14:creationId xmlns:p14="http://schemas.microsoft.com/office/powerpoint/2010/main" val="4072146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25"/>
          <p:cNvSpPr txBox="1">
            <a:spLocks noGrp="1"/>
          </p:cNvSpPr>
          <p:nvPr>
            <p:ph type="title"/>
          </p:nvPr>
        </p:nvSpPr>
        <p:spPr>
          <a:xfrm>
            <a:off x="513677" y="554656"/>
            <a:ext cx="10470998" cy="56294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2"/>
              </a:buClr>
              <a:buSzPts val="2400"/>
              <a:buFont typeface="Arial"/>
              <a:buNone/>
            </a:pPr>
            <a:r>
              <a:rPr lang="en-US" sz="2400" dirty="0" err="1"/>
              <a:t>CareQuest</a:t>
            </a:r>
            <a:r>
              <a:rPr lang="en-US" sz="2400" dirty="0"/>
              <a:t> for Dental Education on Caries</a:t>
            </a:r>
            <a:endParaRPr dirty="0"/>
          </a:p>
        </p:txBody>
      </p:sp>
      <p:sp>
        <p:nvSpPr>
          <p:cNvPr id="504" name="Google Shape;504;p25"/>
          <p:cNvSpPr txBox="1">
            <a:spLocks noGrp="1"/>
          </p:cNvSpPr>
          <p:nvPr>
            <p:ph type="body" idx="1"/>
          </p:nvPr>
        </p:nvSpPr>
        <p:spPr>
          <a:xfrm>
            <a:off x="860500" y="2323240"/>
            <a:ext cx="10734675" cy="3620362"/>
          </a:xfrm>
          <a:prstGeom prst="rect">
            <a:avLst/>
          </a:prstGeom>
          <a:noFill/>
          <a:ln>
            <a:noFill/>
          </a:ln>
        </p:spPr>
        <p:txBody>
          <a:bodyPr spcFirstLastPara="1" wrap="square" lIns="0" tIns="0" rIns="0" bIns="0" anchor="t" anchorCtr="0">
            <a:noAutofit/>
          </a:bodyPr>
          <a:lstStyle/>
          <a:p>
            <a:r>
              <a:rPr lang="en-US" sz="2000" b="1" dirty="0"/>
              <a:t>Session 1: Understanding Caries</a:t>
            </a:r>
          </a:p>
          <a:p>
            <a:r>
              <a:rPr lang="en-US" sz="2000" dirty="0"/>
              <a:t>Session 2: Caries Disease Process</a:t>
            </a:r>
          </a:p>
          <a:p>
            <a:r>
              <a:rPr lang="en-US" sz="2000" dirty="0"/>
              <a:t>Session 3: Caries Transmission</a:t>
            </a:r>
          </a:p>
          <a:p>
            <a:r>
              <a:rPr lang="en-US" sz="2000" dirty="0"/>
              <a:t>Session 4: Foundations of Caries Risk Assessment</a:t>
            </a:r>
          </a:p>
          <a:p>
            <a:r>
              <a:rPr lang="en-US" sz="2000" dirty="0"/>
              <a:t>Session 5: Applying Caries Risk Assessment to Guide Management Activity</a:t>
            </a:r>
          </a:p>
          <a:p>
            <a:r>
              <a:rPr lang="en-US" sz="2000" dirty="0"/>
              <a:t>Session 6: Apply Prevention Strategies</a:t>
            </a:r>
          </a:p>
          <a:p>
            <a:r>
              <a:rPr lang="en-US" sz="2000" dirty="0"/>
              <a:t>Session 7: CAMBRA Protocol Activity</a:t>
            </a:r>
          </a:p>
          <a:p>
            <a:r>
              <a:rPr lang="en-US" sz="2000" dirty="0"/>
              <a:t>Session 8: Saliva in Health: Part 1</a:t>
            </a:r>
          </a:p>
          <a:p>
            <a:r>
              <a:rPr lang="en-US" sz="2000" dirty="0"/>
              <a:t>Session 9: Saliva in Health: Part 2</a:t>
            </a:r>
          </a:p>
          <a:p>
            <a:r>
              <a:rPr lang="en-US" sz="2000" dirty="0"/>
              <a:t>Session 10: Saliva in Disease – Stroke and Heart Disease</a:t>
            </a:r>
          </a:p>
          <a:p>
            <a:r>
              <a:rPr lang="en-US" sz="2000" dirty="0"/>
              <a:t>Session 11: Saliva in Disease – Asthma and Allergic Rhinitis</a:t>
            </a:r>
          </a:p>
        </p:txBody>
      </p:sp>
      <p:sp>
        <p:nvSpPr>
          <p:cNvPr id="505" name="Google Shape;505;p25"/>
          <p:cNvSpPr txBox="1"/>
          <p:nvPr/>
        </p:nvSpPr>
        <p:spPr>
          <a:xfrm>
            <a:off x="860500" y="1629296"/>
            <a:ext cx="10470998" cy="77860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2"/>
              </a:buClr>
              <a:buSzPts val="3600"/>
              <a:buFont typeface="Arial"/>
              <a:buNone/>
            </a:pPr>
            <a:r>
              <a:rPr lang="en-US" sz="3600" b="0" cap="none" dirty="0">
                <a:solidFill>
                  <a:schemeClr val="accent2"/>
                </a:solidFill>
                <a:latin typeface="Arial"/>
                <a:ea typeface="Arial"/>
                <a:cs typeface="Arial"/>
                <a:sym typeface="Arial"/>
              </a:rPr>
              <a:t>To continue learning, explore our other sessions:</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3"/>
          <p:cNvPicPr preferRelativeResize="0"/>
          <p:nvPr/>
        </p:nvPicPr>
        <p:blipFill rotWithShape="1">
          <a:blip r:embed="rId3">
            <a:alphaModFix/>
          </a:blip>
          <a:srcRect/>
          <a:stretch/>
        </p:blipFill>
        <p:spPr>
          <a:xfrm>
            <a:off x="5597252" y="711984"/>
            <a:ext cx="6811624" cy="5108718"/>
          </a:xfrm>
          <a:prstGeom prst="rect">
            <a:avLst/>
          </a:prstGeom>
          <a:noFill/>
          <a:ln>
            <a:noFill/>
          </a:ln>
        </p:spPr>
      </p:pic>
      <p:sp>
        <p:nvSpPr>
          <p:cNvPr id="243" name="Google Shape;243;p3"/>
          <p:cNvSpPr txBox="1">
            <a:spLocks noGrp="1"/>
          </p:cNvSpPr>
          <p:nvPr>
            <p:ph type="body" idx="1"/>
          </p:nvPr>
        </p:nvSpPr>
        <p:spPr>
          <a:xfrm>
            <a:off x="685800" y="4162425"/>
            <a:ext cx="4657724" cy="876632"/>
          </a:xfrm>
          <a:prstGeom prst="rect">
            <a:avLst/>
          </a:prstGeom>
          <a:noFill/>
          <a:ln>
            <a:noFill/>
          </a:ln>
        </p:spPr>
        <p:txBody>
          <a:bodyPr spcFirstLastPara="1" wrap="square" lIns="0" tIns="0" rIns="0" bIns="0" anchor="t" anchorCtr="0">
            <a:noAutofit/>
          </a:bodyPr>
          <a:lstStyle/>
          <a:p>
            <a:pPr marL="9525" lvl="0" indent="0" algn="l" rtl="0">
              <a:lnSpc>
                <a:spcPct val="110000"/>
              </a:lnSpc>
              <a:spcBef>
                <a:spcPts val="0"/>
              </a:spcBef>
              <a:spcAft>
                <a:spcPts val="0"/>
              </a:spcAft>
              <a:buClr>
                <a:schemeClr val="dk2"/>
              </a:buClr>
              <a:buSzPts val="2400"/>
              <a:buFont typeface="NTR"/>
              <a:buNone/>
            </a:pPr>
            <a:r>
              <a:rPr lang="en-US"/>
              <a:t>Think – Pair – Share</a:t>
            </a:r>
            <a:endParaRPr/>
          </a:p>
          <a:p>
            <a:pPr marL="9525" lvl="0" indent="0" algn="l" rtl="0">
              <a:lnSpc>
                <a:spcPct val="110000"/>
              </a:lnSpc>
              <a:spcBef>
                <a:spcPts val="0"/>
              </a:spcBef>
              <a:spcAft>
                <a:spcPts val="0"/>
              </a:spcAft>
              <a:buClr>
                <a:schemeClr val="dk2"/>
              </a:buClr>
              <a:buSzPts val="2400"/>
              <a:buFont typeface="NTR"/>
              <a:buNone/>
            </a:pPr>
            <a:endParaRPr/>
          </a:p>
        </p:txBody>
      </p:sp>
      <p:sp>
        <p:nvSpPr>
          <p:cNvPr id="244" name="Google Shape;244;p3"/>
          <p:cNvSpPr txBox="1">
            <a:spLocks noGrp="1"/>
          </p:cNvSpPr>
          <p:nvPr>
            <p:ph type="body" idx="2"/>
          </p:nvPr>
        </p:nvSpPr>
        <p:spPr>
          <a:xfrm>
            <a:off x="685800" y="1656962"/>
            <a:ext cx="6781799" cy="2343150"/>
          </a:xfrm>
          <a:prstGeom prst="rect">
            <a:avLst/>
          </a:prstGeom>
          <a:noFill/>
          <a:ln>
            <a:noFill/>
          </a:ln>
        </p:spPr>
        <p:txBody>
          <a:bodyPr spcFirstLastPara="1" wrap="square" lIns="0" tIns="0" rIns="0" bIns="0" anchor="t" anchorCtr="0">
            <a:noAutofit/>
          </a:bodyPr>
          <a:lstStyle/>
          <a:p>
            <a:pPr marL="179070" lvl="0" indent="-179070" algn="l" rtl="0">
              <a:lnSpc>
                <a:spcPct val="100000"/>
              </a:lnSpc>
              <a:spcBef>
                <a:spcPts val="0"/>
              </a:spcBef>
              <a:spcAft>
                <a:spcPts val="0"/>
              </a:spcAft>
              <a:buClr>
                <a:schemeClr val="dk2"/>
              </a:buClr>
              <a:buSzPts val="7200"/>
              <a:buNone/>
            </a:pPr>
            <a:r>
              <a:rPr lang="en-US" sz="7200"/>
              <a:t>What Is </a:t>
            </a:r>
            <a:endParaRPr lang="en-US"/>
          </a:p>
          <a:p>
            <a:pPr marL="179070" lvl="0" indent="-179070" algn="l" rtl="0">
              <a:lnSpc>
                <a:spcPct val="100000"/>
              </a:lnSpc>
              <a:spcBef>
                <a:spcPts val="0"/>
              </a:spcBef>
              <a:spcAft>
                <a:spcPts val="0"/>
              </a:spcAft>
              <a:buClr>
                <a:schemeClr val="dk2"/>
              </a:buClr>
              <a:buSzPts val="7200"/>
              <a:buNone/>
            </a:pPr>
            <a:r>
              <a:rPr lang="en-US" sz="7200"/>
              <a:t>Dental Caries?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
          <p:cNvSpPr txBox="1">
            <a:spLocks noGrp="1"/>
          </p:cNvSpPr>
          <p:nvPr>
            <p:ph type="title"/>
          </p:nvPr>
        </p:nvSpPr>
        <p:spPr>
          <a:xfrm>
            <a:off x="685800" y="486167"/>
            <a:ext cx="10820400" cy="96670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3400"/>
              <a:buFont typeface="Arial"/>
              <a:buNone/>
            </a:pPr>
            <a:r>
              <a:rPr lang="en-US"/>
              <a:t>What Is Dental Caries?</a:t>
            </a:r>
            <a:endParaRPr/>
          </a:p>
        </p:txBody>
      </p:sp>
      <p:sp>
        <p:nvSpPr>
          <p:cNvPr id="251" name="Google Shape;251;p4"/>
          <p:cNvSpPr txBox="1">
            <a:spLocks noGrp="1"/>
          </p:cNvSpPr>
          <p:nvPr>
            <p:ph type="body" idx="1"/>
          </p:nvPr>
        </p:nvSpPr>
        <p:spPr>
          <a:xfrm>
            <a:off x="685801" y="1209597"/>
            <a:ext cx="9631392" cy="446208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2000"/>
              <a:buNone/>
            </a:pPr>
            <a:r>
              <a:rPr lang="en-US" dirty="0"/>
              <a:t>It is a localized, chemical dissolution of a tooth surface brought about by metabolic acidity in a microbial deposit covering a tooth surface at any given time.</a:t>
            </a:r>
            <a:endParaRPr dirty="0"/>
          </a:p>
          <a:p>
            <a:pPr marL="0" lvl="0" indent="0" algn="l" rtl="0">
              <a:lnSpc>
                <a:spcPct val="110000"/>
              </a:lnSpc>
              <a:spcBef>
                <a:spcPts val="0"/>
              </a:spcBef>
              <a:spcAft>
                <a:spcPts val="0"/>
              </a:spcAft>
              <a:buClr>
                <a:schemeClr val="dk1"/>
              </a:buClr>
              <a:buSzPts val="1400"/>
              <a:buNone/>
            </a:pPr>
            <a:r>
              <a:rPr lang="en-US" sz="1400" i="1" dirty="0"/>
              <a:t>Essentials of Dental Caries – Section 1.3 Dental Caries – a definition </a:t>
            </a:r>
            <a:endParaRPr dirty="0"/>
          </a:p>
          <a:p>
            <a:pPr marL="0" lvl="0" indent="0" algn="l" rtl="0">
              <a:lnSpc>
                <a:spcPct val="110000"/>
              </a:lnSpc>
              <a:spcBef>
                <a:spcPts val="0"/>
              </a:spcBef>
              <a:spcAft>
                <a:spcPts val="0"/>
              </a:spcAft>
              <a:buClr>
                <a:schemeClr val="dk1"/>
              </a:buClr>
              <a:buSzPts val="2000"/>
              <a:buNone/>
            </a:pPr>
            <a:endParaRPr sz="2000" dirty="0"/>
          </a:p>
        </p:txBody>
      </p:sp>
      <p:sp>
        <p:nvSpPr>
          <p:cNvPr id="252" name="Google Shape;252;p4"/>
          <p:cNvSpPr txBox="1">
            <a:spLocks noGrp="1"/>
          </p:cNvSpPr>
          <p:nvPr>
            <p:ph type="body" idx="2"/>
          </p:nvPr>
        </p:nvSpPr>
        <p:spPr>
          <a:xfrm>
            <a:off x="2743200" y="6255014"/>
            <a:ext cx="8051800" cy="355272"/>
          </a:xfrm>
          <a:prstGeom prst="rect">
            <a:avLst/>
          </a:prstGeom>
          <a:noFill/>
          <a:ln>
            <a:noFill/>
          </a:ln>
        </p:spPr>
        <p:txBody>
          <a:bodyPr spcFirstLastPara="1" wrap="square" lIns="0" tIns="0" rIns="0" bIns="0" anchor="b" anchorCtr="0">
            <a:noAutofit/>
          </a:bodyPr>
          <a:lstStyle/>
          <a:p>
            <a:pPr marL="0" lvl="0" indent="0">
              <a:lnSpc>
                <a:spcPct val="100000"/>
              </a:lnSpc>
            </a:pPr>
            <a:r>
              <a:rPr lang="en-US" dirty="0">
                <a:latin typeface="Calibri"/>
                <a:ea typeface="Calibri"/>
                <a:cs typeface="Calibri"/>
                <a:sym typeface="Calibri"/>
              </a:rPr>
              <a:t>Image: “</a:t>
            </a:r>
            <a:r>
              <a:rPr lang="en-US" dirty="0"/>
              <a:t>Oral Health in America: Advances and Challenges,” </a:t>
            </a:r>
            <a:r>
              <a:rPr lang="en-US" i="1" dirty="0"/>
              <a:t>National Institute of Dental and Craniofacial Research (US). </a:t>
            </a:r>
            <a:r>
              <a:rPr lang="en-US" dirty="0"/>
              <a:t>2021, </a:t>
            </a:r>
            <a:r>
              <a:rPr lang="en-US" dirty="0">
                <a:hlinkClick r:id="rId3"/>
              </a:rPr>
              <a:t>https://www.ncbi.nlm.nih.gov/books/NBK578299/figure/ch3.fig8/</a:t>
            </a:r>
            <a:r>
              <a:rPr lang="en-US" dirty="0"/>
              <a:t>.</a:t>
            </a:r>
          </a:p>
          <a:p>
            <a:pPr marL="0" lvl="0" indent="0">
              <a:lnSpc>
                <a:spcPct val="100000"/>
              </a:lnSpc>
            </a:pPr>
            <a:endParaRPr lang="en-US" dirty="0"/>
          </a:p>
        </p:txBody>
      </p:sp>
      <p:pic>
        <p:nvPicPr>
          <p:cNvPr id="253" name="Google Shape;253;p4"/>
          <p:cNvPicPr preferRelativeResize="0"/>
          <p:nvPr/>
        </p:nvPicPr>
        <p:blipFill rotWithShape="1">
          <a:blip r:embed="rId4">
            <a:alphaModFix/>
          </a:blip>
          <a:srcRect/>
          <a:stretch/>
        </p:blipFill>
        <p:spPr>
          <a:xfrm>
            <a:off x="3153316" y="2966529"/>
            <a:ext cx="5885367" cy="285440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5"/>
          <p:cNvSpPr txBox="1">
            <a:spLocks noGrp="1"/>
          </p:cNvSpPr>
          <p:nvPr>
            <p:ph type="title"/>
          </p:nvPr>
        </p:nvSpPr>
        <p:spPr>
          <a:xfrm>
            <a:off x="685800" y="486167"/>
            <a:ext cx="10820400" cy="96670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3400"/>
              <a:buFont typeface="Arial"/>
              <a:buNone/>
            </a:pPr>
            <a:r>
              <a:rPr lang="en-US" dirty="0"/>
              <a:t>Terminology</a:t>
            </a:r>
            <a:endParaRPr dirty="0"/>
          </a:p>
        </p:txBody>
      </p:sp>
      <p:graphicFrame>
        <p:nvGraphicFramePr>
          <p:cNvPr id="260" name="Google Shape;260;p5"/>
          <p:cNvGraphicFramePr/>
          <p:nvPr>
            <p:extLst>
              <p:ext uri="{D42A27DB-BD31-4B8C-83A1-F6EECF244321}">
                <p14:modId xmlns:p14="http://schemas.microsoft.com/office/powerpoint/2010/main" val="3899628948"/>
              </p:ext>
            </p:extLst>
          </p:nvPr>
        </p:nvGraphicFramePr>
        <p:xfrm>
          <a:off x="685800" y="1452868"/>
          <a:ext cx="10820400" cy="3636785"/>
        </p:xfrm>
        <a:graphic>
          <a:graphicData uri="http://schemas.openxmlformats.org/drawingml/2006/table">
            <a:tbl>
              <a:tblPr firstRow="1" bandRow="1">
                <a:noFill/>
                <a:tableStyleId>{8033A1C2-79B9-4F58-BD16-D3E6851D87DE}</a:tableStyleId>
              </a:tblPr>
              <a:tblGrid>
                <a:gridCol w="4438649">
                  <a:extLst>
                    <a:ext uri="{9D8B030D-6E8A-4147-A177-3AD203B41FA5}">
                      <a16:colId xmlns:a16="http://schemas.microsoft.com/office/drawing/2014/main" val="20000"/>
                    </a:ext>
                  </a:extLst>
                </a:gridCol>
                <a:gridCol w="6381751">
                  <a:extLst>
                    <a:ext uri="{9D8B030D-6E8A-4147-A177-3AD203B41FA5}">
                      <a16:colId xmlns:a16="http://schemas.microsoft.com/office/drawing/2014/main" val="20001"/>
                    </a:ext>
                  </a:extLst>
                </a:gridCol>
              </a:tblGrid>
              <a:tr h="454225">
                <a:tc>
                  <a:txBody>
                    <a:bodyPr/>
                    <a:lstStyle/>
                    <a:p>
                      <a:pPr marL="0" marR="0" lvl="0" indent="0" algn="l" rtl="0">
                        <a:spcBef>
                          <a:spcPts val="0"/>
                        </a:spcBef>
                        <a:spcAft>
                          <a:spcPts val="0"/>
                        </a:spcAft>
                        <a:buNone/>
                      </a:pPr>
                      <a:r>
                        <a:rPr lang="en-US" sz="2400" u="none" strike="noStrike" cap="none" dirty="0">
                          <a:solidFill>
                            <a:schemeClr val="lt1"/>
                          </a:solidFill>
                        </a:rPr>
                        <a:t>Term</a:t>
                      </a:r>
                      <a:endParaRPr sz="2400" dirty="0"/>
                    </a:p>
                  </a:txBody>
                  <a:tcPr marL="274325" marR="91450" marT="45725" marB="45725" anchor="ctr">
                    <a:lnR w="12700" cap="flat" cmpd="sng">
                      <a:solidFill>
                        <a:schemeClr val="lt1"/>
                      </a:solidFill>
                      <a:prstDash val="solid"/>
                      <a:round/>
                      <a:headEnd type="none" w="sm" len="sm"/>
                      <a:tailEnd type="none" w="sm" len="sm"/>
                    </a:lnR>
                    <a:solidFill>
                      <a:schemeClr val="dk2"/>
                    </a:solidFill>
                  </a:tcPr>
                </a:tc>
                <a:tc>
                  <a:txBody>
                    <a:bodyPr/>
                    <a:lstStyle/>
                    <a:p>
                      <a:pPr marL="0" marR="0" lvl="0" indent="0" algn="l" rtl="0">
                        <a:spcBef>
                          <a:spcPts val="0"/>
                        </a:spcBef>
                        <a:spcAft>
                          <a:spcPts val="0"/>
                        </a:spcAft>
                        <a:buNone/>
                      </a:pPr>
                      <a:r>
                        <a:rPr lang="en-US" sz="2400">
                          <a:solidFill>
                            <a:schemeClr val="lt1"/>
                          </a:solidFill>
                        </a:rPr>
                        <a:t>Definition</a:t>
                      </a:r>
                      <a:endParaRPr sz="2400"/>
                    </a:p>
                  </a:txBody>
                  <a:tcPr marL="274325"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solidFill>
                      <a:schemeClr val="dk2"/>
                    </a:solidFill>
                  </a:tcPr>
                </a:tc>
                <a:extLst>
                  <a:ext uri="{0D108BD9-81ED-4DB2-BD59-A6C34878D82A}">
                    <a16:rowId xmlns:a16="http://schemas.microsoft.com/office/drawing/2014/main" val="10000"/>
                  </a:ext>
                </a:extLst>
              </a:tr>
              <a:tr h="454225">
                <a:tc>
                  <a:txBody>
                    <a:bodyPr/>
                    <a:lstStyle/>
                    <a:p>
                      <a:pPr marL="0" marR="0" lvl="0" indent="0" algn="l" rtl="0">
                        <a:spcBef>
                          <a:spcPts val="0"/>
                        </a:spcBef>
                        <a:spcAft>
                          <a:spcPts val="0"/>
                        </a:spcAft>
                        <a:buNone/>
                      </a:pPr>
                      <a:r>
                        <a:rPr lang="en-US" sz="1800" dirty="0"/>
                        <a:t>Caries, Caries Lesion, Carious Lesion</a:t>
                      </a:r>
                      <a:endParaRPr sz="1800" dirty="0"/>
                    </a:p>
                  </a:txBody>
                  <a:tcPr marL="274325" marR="91450" marT="45725" marB="45725" anchor="ctr">
                    <a:lnR w="12700" cap="flat" cmpd="sng">
                      <a:solidFill>
                        <a:schemeClr val="lt1"/>
                      </a:solidFill>
                      <a:prstDash val="solid"/>
                      <a:round/>
                      <a:headEnd type="none" w="sm" len="sm"/>
                      <a:tailEnd type="none" w="sm" len="sm"/>
                    </a:lnR>
                    <a:solidFill>
                      <a:srgbClr val="DAEAF5"/>
                    </a:solidFill>
                  </a:tcPr>
                </a:tc>
                <a:tc>
                  <a:txBody>
                    <a:bodyPr/>
                    <a:lstStyle/>
                    <a:p>
                      <a:pPr marL="0" marR="0" lvl="0" indent="0" algn="l" rtl="0">
                        <a:spcBef>
                          <a:spcPts val="0"/>
                        </a:spcBef>
                        <a:spcAft>
                          <a:spcPts val="0"/>
                        </a:spcAft>
                        <a:buNone/>
                      </a:pPr>
                      <a:r>
                        <a:rPr lang="en-US" sz="1800"/>
                        <a:t>Tooth decay</a:t>
                      </a:r>
                      <a:endParaRPr sz="1800"/>
                    </a:p>
                  </a:txBody>
                  <a:tcPr marL="274325"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solidFill>
                      <a:srgbClr val="DAEAF5"/>
                    </a:solidFill>
                  </a:tcPr>
                </a:tc>
                <a:extLst>
                  <a:ext uri="{0D108BD9-81ED-4DB2-BD59-A6C34878D82A}">
                    <a16:rowId xmlns:a16="http://schemas.microsoft.com/office/drawing/2014/main" val="10001"/>
                  </a:ext>
                </a:extLst>
              </a:tr>
              <a:tr h="454225">
                <a:tc>
                  <a:txBody>
                    <a:bodyPr/>
                    <a:lstStyle/>
                    <a:p>
                      <a:pPr marL="0" marR="0" lvl="0" indent="0" algn="l" rtl="0">
                        <a:spcBef>
                          <a:spcPts val="0"/>
                        </a:spcBef>
                        <a:spcAft>
                          <a:spcPts val="0"/>
                        </a:spcAft>
                        <a:buNone/>
                      </a:pPr>
                      <a:r>
                        <a:rPr lang="en-US" sz="1800"/>
                        <a:t>Cariology</a:t>
                      </a:r>
                      <a:endParaRPr sz="1800"/>
                    </a:p>
                  </a:txBody>
                  <a:tcPr marL="274325" marR="91450" marT="45725" marB="45725" anchor="ctr">
                    <a:lnR w="12700" cap="flat" cmpd="sng">
                      <a:solidFill>
                        <a:schemeClr val="lt1"/>
                      </a:solidFill>
                      <a:prstDash val="solid"/>
                      <a:round/>
                      <a:headEnd type="none" w="sm" len="sm"/>
                      <a:tailEnd type="none" w="sm" len="sm"/>
                    </a:lnR>
                  </a:tcPr>
                </a:tc>
                <a:tc>
                  <a:txBody>
                    <a:bodyPr/>
                    <a:lstStyle/>
                    <a:p>
                      <a:pPr marL="0" marR="0" lvl="0" indent="0" algn="l" rtl="0">
                        <a:spcBef>
                          <a:spcPts val="0"/>
                        </a:spcBef>
                        <a:spcAft>
                          <a:spcPts val="0"/>
                        </a:spcAft>
                        <a:buNone/>
                      </a:pPr>
                      <a:r>
                        <a:rPr lang="en-US" sz="1800"/>
                        <a:t>The study of dental caries</a:t>
                      </a:r>
                      <a:endParaRPr sz="1800"/>
                    </a:p>
                  </a:txBody>
                  <a:tcPr marL="274325"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tcPr>
                </a:tc>
                <a:extLst>
                  <a:ext uri="{0D108BD9-81ED-4DB2-BD59-A6C34878D82A}">
                    <a16:rowId xmlns:a16="http://schemas.microsoft.com/office/drawing/2014/main" val="10002"/>
                  </a:ext>
                </a:extLst>
              </a:tr>
              <a:tr h="454225">
                <a:tc>
                  <a:txBody>
                    <a:bodyPr/>
                    <a:lstStyle/>
                    <a:p>
                      <a:pPr marL="0" marR="0" lvl="0" indent="0" algn="l" rtl="0">
                        <a:spcBef>
                          <a:spcPts val="0"/>
                        </a:spcBef>
                        <a:spcAft>
                          <a:spcPts val="0"/>
                        </a:spcAft>
                        <a:buNone/>
                      </a:pPr>
                      <a:r>
                        <a:rPr lang="en-US" sz="1800"/>
                        <a:t>Cariogenesis</a:t>
                      </a:r>
                      <a:endParaRPr sz="1800"/>
                    </a:p>
                  </a:txBody>
                  <a:tcPr marL="274325" marR="91450" marT="45725" marB="45725" anchor="ctr">
                    <a:lnR w="12700" cap="flat" cmpd="sng">
                      <a:solidFill>
                        <a:schemeClr val="lt1"/>
                      </a:solidFill>
                      <a:prstDash val="solid"/>
                      <a:round/>
                      <a:headEnd type="none" w="sm" len="sm"/>
                      <a:tailEnd type="none" w="sm" len="sm"/>
                    </a:lnR>
                    <a:solidFill>
                      <a:srgbClr val="DAEAF5"/>
                    </a:solidFill>
                  </a:tcPr>
                </a:tc>
                <a:tc>
                  <a:txBody>
                    <a:bodyPr/>
                    <a:lstStyle/>
                    <a:p>
                      <a:pPr marL="0" marR="0" lvl="0" indent="0" algn="l" rtl="0">
                        <a:spcBef>
                          <a:spcPts val="0"/>
                        </a:spcBef>
                        <a:spcAft>
                          <a:spcPts val="0"/>
                        </a:spcAft>
                        <a:buNone/>
                      </a:pPr>
                      <a:r>
                        <a:rPr lang="en-US" sz="1800" dirty="0"/>
                        <a:t>The process by which caries form and develop</a:t>
                      </a:r>
                      <a:endParaRPr sz="1800" dirty="0"/>
                    </a:p>
                  </a:txBody>
                  <a:tcPr marL="274325"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solidFill>
                      <a:srgbClr val="DAEAF5"/>
                    </a:solidFill>
                  </a:tcPr>
                </a:tc>
                <a:extLst>
                  <a:ext uri="{0D108BD9-81ED-4DB2-BD59-A6C34878D82A}">
                    <a16:rowId xmlns:a16="http://schemas.microsoft.com/office/drawing/2014/main" val="10003"/>
                  </a:ext>
                </a:extLst>
              </a:tr>
              <a:tr h="454225">
                <a:tc>
                  <a:txBody>
                    <a:bodyPr/>
                    <a:lstStyle/>
                    <a:p>
                      <a:pPr marL="0" marR="0" lvl="0" indent="0" algn="l" rtl="0">
                        <a:spcBef>
                          <a:spcPts val="0"/>
                        </a:spcBef>
                        <a:spcAft>
                          <a:spcPts val="0"/>
                        </a:spcAft>
                        <a:buNone/>
                      </a:pPr>
                      <a:r>
                        <a:rPr lang="en-US" sz="1800"/>
                        <a:t>Cariogenic</a:t>
                      </a:r>
                      <a:endParaRPr sz="1800"/>
                    </a:p>
                  </a:txBody>
                  <a:tcPr marL="274325" marR="91450" marT="45725" marB="45725" anchor="ctr">
                    <a:lnR w="12700" cap="flat" cmpd="sng">
                      <a:solidFill>
                        <a:schemeClr val="lt1"/>
                      </a:solidFill>
                      <a:prstDash val="solid"/>
                      <a:round/>
                      <a:headEnd type="none" w="sm" len="sm"/>
                      <a:tailEnd type="none" w="sm" len="sm"/>
                    </a:lnR>
                  </a:tcPr>
                </a:tc>
                <a:tc>
                  <a:txBody>
                    <a:bodyPr/>
                    <a:lstStyle/>
                    <a:p>
                      <a:pPr marL="0" marR="0" lvl="0" indent="0" algn="l" rtl="0">
                        <a:spcBef>
                          <a:spcPts val="0"/>
                        </a:spcBef>
                        <a:spcAft>
                          <a:spcPts val="0"/>
                        </a:spcAft>
                        <a:buNone/>
                      </a:pPr>
                      <a:r>
                        <a:rPr lang="en-US" sz="1800" dirty="0"/>
                        <a:t>Having involvement in the development of caries</a:t>
                      </a:r>
                      <a:endParaRPr sz="1800" dirty="0"/>
                    </a:p>
                  </a:txBody>
                  <a:tcPr marL="274325"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tcPr>
                </a:tc>
                <a:extLst>
                  <a:ext uri="{0D108BD9-81ED-4DB2-BD59-A6C34878D82A}">
                    <a16:rowId xmlns:a16="http://schemas.microsoft.com/office/drawing/2014/main" val="10004"/>
                  </a:ext>
                </a:extLst>
              </a:tr>
              <a:tr h="454225">
                <a:tc>
                  <a:txBody>
                    <a:bodyPr/>
                    <a:lstStyle/>
                    <a:p>
                      <a:pPr marL="0" marR="0" lvl="0" indent="0" algn="l" rtl="0">
                        <a:spcBef>
                          <a:spcPts val="0"/>
                        </a:spcBef>
                        <a:spcAft>
                          <a:spcPts val="0"/>
                        </a:spcAft>
                        <a:buNone/>
                      </a:pPr>
                      <a:r>
                        <a:rPr lang="en-US" sz="1800"/>
                        <a:t>Acidogenic</a:t>
                      </a:r>
                      <a:endParaRPr sz="1800"/>
                    </a:p>
                  </a:txBody>
                  <a:tcPr marL="274325" marR="91450" marT="45725" marB="45725" anchor="ctr">
                    <a:lnR w="12700" cap="flat" cmpd="sng">
                      <a:solidFill>
                        <a:schemeClr val="lt1"/>
                      </a:solidFill>
                      <a:prstDash val="solid"/>
                      <a:round/>
                      <a:headEnd type="none" w="sm" len="sm"/>
                      <a:tailEnd type="none" w="sm" len="sm"/>
                    </a:lnR>
                    <a:solidFill>
                      <a:srgbClr val="DAEAF5"/>
                    </a:solidFill>
                  </a:tcPr>
                </a:tc>
                <a:tc>
                  <a:txBody>
                    <a:bodyPr/>
                    <a:lstStyle/>
                    <a:p>
                      <a:pPr marL="0" marR="0" lvl="0" indent="0" algn="l" rtl="0">
                        <a:spcBef>
                          <a:spcPts val="0"/>
                        </a:spcBef>
                        <a:spcAft>
                          <a:spcPts val="0"/>
                        </a:spcAft>
                        <a:buNone/>
                      </a:pPr>
                      <a:r>
                        <a:rPr lang="en-US" sz="1800"/>
                        <a:t>Producing acid or causing acidity</a:t>
                      </a:r>
                      <a:endParaRPr sz="1800"/>
                    </a:p>
                  </a:txBody>
                  <a:tcPr marL="274325"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solidFill>
                      <a:srgbClr val="DAEAF5"/>
                    </a:solidFill>
                  </a:tcPr>
                </a:tc>
                <a:extLst>
                  <a:ext uri="{0D108BD9-81ED-4DB2-BD59-A6C34878D82A}">
                    <a16:rowId xmlns:a16="http://schemas.microsoft.com/office/drawing/2014/main" val="10005"/>
                  </a:ext>
                </a:extLst>
              </a:tr>
              <a:tr h="454225">
                <a:tc>
                  <a:txBody>
                    <a:bodyPr/>
                    <a:lstStyle/>
                    <a:p>
                      <a:pPr marL="0" marR="0" lvl="0" indent="0" algn="l" rtl="0">
                        <a:spcBef>
                          <a:spcPts val="0"/>
                        </a:spcBef>
                        <a:spcAft>
                          <a:spcPts val="0"/>
                        </a:spcAft>
                        <a:buNone/>
                      </a:pPr>
                      <a:r>
                        <a:rPr lang="en-US" sz="1800"/>
                        <a:t>Aciduric</a:t>
                      </a:r>
                      <a:endParaRPr sz="1800"/>
                    </a:p>
                  </a:txBody>
                  <a:tcPr marL="274325" marR="91450" marT="45725" marB="45725" anchor="ctr">
                    <a:lnR w="12700" cap="flat" cmpd="sng">
                      <a:solidFill>
                        <a:schemeClr val="lt1"/>
                      </a:solidFill>
                      <a:prstDash val="solid"/>
                      <a:round/>
                      <a:headEnd type="none" w="sm" len="sm"/>
                      <a:tailEnd type="none" w="sm" len="sm"/>
                    </a:lnR>
                  </a:tcPr>
                </a:tc>
                <a:tc>
                  <a:txBody>
                    <a:bodyPr/>
                    <a:lstStyle/>
                    <a:p>
                      <a:pPr marL="0" marR="0" lvl="0" indent="0" algn="l" rtl="0">
                        <a:spcBef>
                          <a:spcPts val="0"/>
                        </a:spcBef>
                        <a:spcAft>
                          <a:spcPts val="0"/>
                        </a:spcAft>
                        <a:buNone/>
                      </a:pPr>
                      <a:r>
                        <a:rPr lang="en-US" sz="1800" dirty="0"/>
                        <a:t>Able to grow in an acidic environment</a:t>
                      </a:r>
                      <a:endParaRPr sz="1800" dirty="0"/>
                    </a:p>
                  </a:txBody>
                  <a:tcPr marL="274325"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tcPr>
                </a:tc>
                <a:extLst>
                  <a:ext uri="{0D108BD9-81ED-4DB2-BD59-A6C34878D82A}">
                    <a16:rowId xmlns:a16="http://schemas.microsoft.com/office/drawing/2014/main" val="10006"/>
                  </a:ext>
                </a:extLst>
              </a:tr>
              <a:tr h="454225">
                <a:tc>
                  <a:txBody>
                    <a:bodyPr/>
                    <a:lstStyle/>
                    <a:p>
                      <a:pPr marL="0" marR="0" lvl="0" indent="0" algn="l" rtl="0">
                        <a:spcBef>
                          <a:spcPts val="0"/>
                        </a:spcBef>
                        <a:spcAft>
                          <a:spcPts val="0"/>
                        </a:spcAft>
                        <a:buNone/>
                      </a:pPr>
                      <a:r>
                        <a:rPr lang="en-US" sz="1800"/>
                        <a:t>Demineralize</a:t>
                      </a:r>
                      <a:endParaRPr sz="1800"/>
                    </a:p>
                  </a:txBody>
                  <a:tcPr marL="274325" marR="91450" marT="45725" marB="45725" anchor="ctr">
                    <a:lnR w="12700" cap="flat" cmpd="sng">
                      <a:solidFill>
                        <a:schemeClr val="lt1"/>
                      </a:solidFill>
                      <a:prstDash val="solid"/>
                      <a:round/>
                      <a:headEnd type="none" w="sm" len="sm"/>
                      <a:tailEnd type="none" w="sm" len="sm"/>
                    </a:lnR>
                    <a:solidFill>
                      <a:srgbClr val="DAEAF5"/>
                    </a:solidFill>
                  </a:tcPr>
                </a:tc>
                <a:tc>
                  <a:txBody>
                    <a:bodyPr/>
                    <a:lstStyle/>
                    <a:p>
                      <a:pPr marL="0" marR="0" lvl="0" indent="0" algn="l" rtl="0">
                        <a:spcBef>
                          <a:spcPts val="0"/>
                        </a:spcBef>
                        <a:spcAft>
                          <a:spcPts val="0"/>
                        </a:spcAft>
                        <a:buNone/>
                      </a:pPr>
                      <a:r>
                        <a:rPr lang="en-US" sz="1800" dirty="0"/>
                        <a:t>To remove mineral from</a:t>
                      </a:r>
                      <a:endParaRPr sz="1800" dirty="0"/>
                    </a:p>
                  </a:txBody>
                  <a:tcPr marL="274325"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solidFill>
                      <a:srgbClr val="DAEAF5"/>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8">
          <a:extLst>
            <a:ext uri="{FF2B5EF4-FFF2-40B4-BE49-F238E27FC236}">
              <a16:creationId xmlns:a16="http://schemas.microsoft.com/office/drawing/2014/main" id="{DE8DAF4D-98C2-2FB2-11D3-15A67CE704C2}"/>
            </a:ext>
          </a:extLst>
        </p:cNvPr>
        <p:cNvGrpSpPr/>
        <p:nvPr/>
      </p:nvGrpSpPr>
      <p:grpSpPr>
        <a:xfrm>
          <a:off x="0" y="0"/>
          <a:ext cx="0" cy="0"/>
          <a:chOff x="0" y="0"/>
          <a:chExt cx="0" cy="0"/>
        </a:xfrm>
      </p:grpSpPr>
      <p:sp>
        <p:nvSpPr>
          <p:cNvPr id="259" name="Google Shape;259;p5">
            <a:extLst>
              <a:ext uri="{FF2B5EF4-FFF2-40B4-BE49-F238E27FC236}">
                <a16:creationId xmlns:a16="http://schemas.microsoft.com/office/drawing/2014/main" id="{FF35E3A5-4AE0-CD53-7FEB-39A14E6C125D}"/>
              </a:ext>
            </a:extLst>
          </p:cNvPr>
          <p:cNvSpPr txBox="1">
            <a:spLocks noGrp="1"/>
          </p:cNvSpPr>
          <p:nvPr>
            <p:ph type="title"/>
          </p:nvPr>
        </p:nvSpPr>
        <p:spPr>
          <a:xfrm>
            <a:off x="685800" y="486168"/>
            <a:ext cx="10820400" cy="713046"/>
          </a:xfrm>
          <a:prstGeom prst="rect">
            <a:avLst/>
          </a:prstGeom>
          <a:noFill/>
          <a:ln>
            <a:noFill/>
          </a:ln>
        </p:spPr>
        <p:txBody>
          <a:bodyPr spcFirstLastPara="1" wrap="square" lIns="0" tIns="0" rIns="0" bIns="0" anchor="t" anchorCtr="0">
            <a:noAutofit/>
          </a:bodyPr>
          <a:lstStyle/>
          <a:p>
            <a:pPr lvl="0">
              <a:buSzPts val="3400"/>
            </a:pPr>
            <a:r>
              <a:rPr lang="en-US" dirty="0"/>
              <a:t>Terminology: Commonly Confused Terms</a:t>
            </a:r>
            <a:endParaRPr dirty="0"/>
          </a:p>
        </p:txBody>
      </p:sp>
      <p:sp>
        <p:nvSpPr>
          <p:cNvPr id="2" name="Rectangle 1">
            <a:extLst>
              <a:ext uri="{FF2B5EF4-FFF2-40B4-BE49-F238E27FC236}">
                <a16:creationId xmlns:a16="http://schemas.microsoft.com/office/drawing/2014/main" id="{527524B1-4022-375B-3A54-ECA23EA25D48}"/>
              </a:ext>
            </a:extLst>
          </p:cNvPr>
          <p:cNvSpPr>
            <a:spLocks noChangeArrowheads="1"/>
          </p:cNvSpPr>
          <p:nvPr/>
        </p:nvSpPr>
        <p:spPr bwMode="auto">
          <a:xfrm>
            <a:off x="685800" y="1346393"/>
            <a:ext cx="1096155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400" b="1" dirty="0">
                <a:solidFill>
                  <a:schemeClr val="bg2"/>
                </a:solidFill>
              </a:rPr>
              <a:t>Dental caries vs. Cavity</a:t>
            </a:r>
          </a:p>
          <a:p>
            <a:endParaRPr lang="en-US" sz="2400" dirty="0"/>
          </a:p>
          <a:p>
            <a:pPr marL="342900" indent="-342900">
              <a:buFont typeface="Arial" panose="020B0604020202020204" pitchFamily="34" charset="0"/>
              <a:buChar char="•"/>
            </a:pPr>
            <a:r>
              <a:rPr lang="en-US" sz="2400" b="1" dirty="0">
                <a:solidFill>
                  <a:schemeClr val="bg2"/>
                </a:solidFill>
              </a:rPr>
              <a:t>Dental caries </a:t>
            </a:r>
            <a:r>
              <a:rPr lang="en-US" sz="2400" dirty="0"/>
              <a:t>(disease/process): A biofilm-mediated disease where frequent sugar exposure leads to acid and repeated cycles of mineral loss and repair. Over time, this can create non-cavitated lesions or progress to cavitation in enamel and dentin.</a:t>
            </a:r>
          </a:p>
          <a:p>
            <a:endParaRPr lang="en-US" sz="2400" dirty="0"/>
          </a:p>
          <a:p>
            <a:pPr marL="342900" indent="-342900">
              <a:buFont typeface="Arial" panose="020B0604020202020204" pitchFamily="34" charset="0"/>
              <a:buChar char="•"/>
            </a:pPr>
            <a:r>
              <a:rPr lang="en-US" sz="2400" b="1" dirty="0">
                <a:solidFill>
                  <a:schemeClr val="bg2"/>
                </a:solidFill>
              </a:rPr>
              <a:t>Cavity</a:t>
            </a:r>
            <a:r>
              <a:rPr lang="en-US" sz="2400" dirty="0"/>
              <a:t> (cavitated lesion): A break in the tooth surface (a hole) that occurs when a caries lesion progresses. It may start in enamel and can extend into dentin.</a:t>
            </a:r>
          </a:p>
        </p:txBody>
      </p:sp>
    </p:spTree>
    <p:extLst>
      <p:ext uri="{BB962C8B-B14F-4D97-AF65-F5344CB8AC3E}">
        <p14:creationId xmlns:p14="http://schemas.microsoft.com/office/powerpoint/2010/main" val="1748451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8">
          <a:extLst>
            <a:ext uri="{FF2B5EF4-FFF2-40B4-BE49-F238E27FC236}">
              <a16:creationId xmlns:a16="http://schemas.microsoft.com/office/drawing/2014/main" id="{AB4C9BAC-157E-7BB1-FB90-7DFD8290313A}"/>
            </a:ext>
          </a:extLst>
        </p:cNvPr>
        <p:cNvGrpSpPr/>
        <p:nvPr/>
      </p:nvGrpSpPr>
      <p:grpSpPr>
        <a:xfrm>
          <a:off x="0" y="0"/>
          <a:ext cx="0" cy="0"/>
          <a:chOff x="0" y="0"/>
          <a:chExt cx="0" cy="0"/>
        </a:xfrm>
      </p:grpSpPr>
      <p:sp>
        <p:nvSpPr>
          <p:cNvPr id="259" name="Google Shape;259;p5">
            <a:extLst>
              <a:ext uri="{FF2B5EF4-FFF2-40B4-BE49-F238E27FC236}">
                <a16:creationId xmlns:a16="http://schemas.microsoft.com/office/drawing/2014/main" id="{685F0FFE-413A-8A53-0BB2-893528069F42}"/>
              </a:ext>
            </a:extLst>
          </p:cNvPr>
          <p:cNvSpPr txBox="1">
            <a:spLocks noGrp="1"/>
          </p:cNvSpPr>
          <p:nvPr>
            <p:ph type="title"/>
          </p:nvPr>
        </p:nvSpPr>
        <p:spPr>
          <a:xfrm>
            <a:off x="685800" y="486168"/>
            <a:ext cx="10820400" cy="713046"/>
          </a:xfrm>
          <a:prstGeom prst="rect">
            <a:avLst/>
          </a:prstGeom>
          <a:noFill/>
          <a:ln>
            <a:noFill/>
          </a:ln>
        </p:spPr>
        <p:txBody>
          <a:bodyPr spcFirstLastPara="1" wrap="square" lIns="0" tIns="0" rIns="0" bIns="0" anchor="t" anchorCtr="0">
            <a:noAutofit/>
          </a:bodyPr>
          <a:lstStyle/>
          <a:p>
            <a:pPr lvl="0">
              <a:buSzPts val="3400"/>
            </a:pPr>
            <a:r>
              <a:rPr lang="en-US" dirty="0"/>
              <a:t>Terminology: Commonly Confused Terms, cont.</a:t>
            </a:r>
            <a:endParaRPr dirty="0"/>
          </a:p>
        </p:txBody>
      </p:sp>
      <p:sp>
        <p:nvSpPr>
          <p:cNvPr id="2" name="Rectangle 1">
            <a:extLst>
              <a:ext uri="{FF2B5EF4-FFF2-40B4-BE49-F238E27FC236}">
                <a16:creationId xmlns:a16="http://schemas.microsoft.com/office/drawing/2014/main" id="{1726136A-28FB-6512-6EF9-8DBF0F130CDC}"/>
              </a:ext>
            </a:extLst>
          </p:cNvPr>
          <p:cNvSpPr>
            <a:spLocks noChangeArrowheads="1"/>
          </p:cNvSpPr>
          <p:nvPr/>
        </p:nvSpPr>
        <p:spPr bwMode="auto">
          <a:xfrm>
            <a:off x="685800" y="1314586"/>
            <a:ext cx="1096155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400" b="1" dirty="0">
                <a:solidFill>
                  <a:schemeClr val="bg2"/>
                </a:solidFill>
              </a:rPr>
              <a:t>Risk factors vs. Cause</a:t>
            </a:r>
          </a:p>
          <a:p>
            <a:endParaRPr lang="en-US" sz="2400" b="1" dirty="0">
              <a:solidFill>
                <a:schemeClr val="bg2"/>
              </a:solidFill>
            </a:endParaRPr>
          </a:p>
          <a:p>
            <a:pPr marL="342900" indent="-342900">
              <a:buFont typeface="Arial" panose="020B0604020202020204" pitchFamily="34" charset="0"/>
              <a:buChar char="•"/>
            </a:pPr>
            <a:r>
              <a:rPr lang="en-US" sz="2400" b="1" dirty="0">
                <a:solidFill>
                  <a:schemeClr val="bg2"/>
                </a:solidFill>
              </a:rPr>
              <a:t>Risk factors </a:t>
            </a:r>
            <a:r>
              <a:rPr lang="en-US" sz="2400" dirty="0"/>
              <a:t>increase the likelihood or speed of disease. Examples include frequent sugar intake or dry mouth.</a:t>
            </a:r>
          </a:p>
          <a:p>
            <a:endParaRPr lang="en-US" sz="2400" dirty="0"/>
          </a:p>
          <a:p>
            <a:pPr marL="342900" indent="-342900">
              <a:buFont typeface="Arial" panose="020B0604020202020204" pitchFamily="34" charset="0"/>
              <a:buChar char="•"/>
            </a:pPr>
            <a:r>
              <a:rPr lang="en-US" sz="2400" b="1" dirty="0">
                <a:solidFill>
                  <a:schemeClr val="bg2"/>
                </a:solidFill>
              </a:rPr>
              <a:t>Cause </a:t>
            </a:r>
            <a:r>
              <a:rPr lang="en-US" sz="2400" dirty="0"/>
              <a:t>(mechanism): acid produced by plaque biofilm after sugar exposure shifts the balance toward demineralization over time.</a:t>
            </a:r>
          </a:p>
        </p:txBody>
      </p:sp>
    </p:spTree>
    <p:extLst>
      <p:ext uri="{BB962C8B-B14F-4D97-AF65-F5344CB8AC3E}">
        <p14:creationId xmlns:p14="http://schemas.microsoft.com/office/powerpoint/2010/main" val="2013899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6">
          <a:extLst>
            <a:ext uri="{FF2B5EF4-FFF2-40B4-BE49-F238E27FC236}">
              <a16:creationId xmlns:a16="http://schemas.microsoft.com/office/drawing/2014/main" id="{B9F0362A-17AC-AEA3-DC1E-DC2DE0FEF7FF}"/>
            </a:ext>
          </a:extLst>
        </p:cNvPr>
        <p:cNvGrpSpPr/>
        <p:nvPr/>
      </p:nvGrpSpPr>
      <p:grpSpPr>
        <a:xfrm>
          <a:off x="0" y="0"/>
          <a:ext cx="0" cy="0"/>
          <a:chOff x="0" y="0"/>
          <a:chExt cx="0" cy="0"/>
        </a:xfrm>
      </p:grpSpPr>
      <p:sp>
        <p:nvSpPr>
          <p:cNvPr id="267" name="Google Shape;267;p6">
            <a:extLst>
              <a:ext uri="{FF2B5EF4-FFF2-40B4-BE49-F238E27FC236}">
                <a16:creationId xmlns:a16="http://schemas.microsoft.com/office/drawing/2014/main" id="{95F1C8BF-144B-0177-E2BF-6B21D5171CD3}"/>
              </a:ext>
            </a:extLst>
          </p:cNvPr>
          <p:cNvSpPr txBox="1">
            <a:spLocks noGrp="1"/>
          </p:cNvSpPr>
          <p:nvPr>
            <p:ph type="title"/>
          </p:nvPr>
        </p:nvSpPr>
        <p:spPr>
          <a:xfrm>
            <a:off x="685800" y="486167"/>
            <a:ext cx="10820400" cy="96670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3400"/>
              <a:buFont typeface="Arial"/>
              <a:buNone/>
            </a:pPr>
            <a:r>
              <a:rPr lang="en-US"/>
              <a:t>What About the Definition over Time?</a:t>
            </a:r>
            <a:endParaRPr/>
          </a:p>
        </p:txBody>
      </p:sp>
      <p:sp>
        <p:nvSpPr>
          <p:cNvPr id="269" name="Google Shape;269;p6">
            <a:extLst>
              <a:ext uri="{FF2B5EF4-FFF2-40B4-BE49-F238E27FC236}">
                <a16:creationId xmlns:a16="http://schemas.microsoft.com/office/drawing/2014/main" id="{DAF0171E-6FD5-52DF-3A4F-BAB6A860D907}"/>
              </a:ext>
            </a:extLst>
          </p:cNvPr>
          <p:cNvSpPr txBox="1"/>
          <p:nvPr/>
        </p:nvSpPr>
        <p:spPr>
          <a:xfrm>
            <a:off x="1105235" y="1468369"/>
            <a:ext cx="2385060" cy="472692"/>
          </a:xfrm>
          <a:prstGeom prst="rect">
            <a:avLst/>
          </a:prstGeom>
          <a:noFill/>
          <a:ln>
            <a:noFill/>
          </a:ln>
        </p:spPr>
        <p:txBody>
          <a:bodyPr spcFirstLastPara="1" wrap="square" lIns="0" tIns="0" rIns="0" bIns="0" anchor="t" anchorCtr="0">
            <a:noAutofit/>
          </a:bodyPr>
          <a:lstStyle/>
          <a:p>
            <a:pPr marL="0" marR="0" lvl="0" indent="0" algn="ctr" rtl="0">
              <a:lnSpc>
                <a:spcPct val="110000"/>
              </a:lnSpc>
              <a:spcBef>
                <a:spcPts val="0"/>
              </a:spcBef>
              <a:spcAft>
                <a:spcPts val="0"/>
              </a:spcAft>
              <a:buClr>
                <a:schemeClr val="dk1"/>
              </a:buClr>
              <a:buSzPts val="2400"/>
              <a:buFont typeface="Arial"/>
              <a:buNone/>
            </a:pPr>
            <a:r>
              <a:rPr lang="en-US" sz="2400" b="0" i="0" u="none" strike="noStrike" cap="none" dirty="0">
                <a:solidFill>
                  <a:schemeClr val="dk1"/>
                </a:solidFill>
                <a:latin typeface="Arial"/>
                <a:ea typeface="Arial"/>
                <a:cs typeface="Arial"/>
                <a:sym typeface="Arial"/>
              </a:rPr>
              <a:t>1970s </a:t>
            </a:r>
            <a:endParaRPr dirty="0"/>
          </a:p>
        </p:txBody>
      </p:sp>
      <p:sp>
        <p:nvSpPr>
          <p:cNvPr id="270" name="Google Shape;270;p6">
            <a:extLst>
              <a:ext uri="{FF2B5EF4-FFF2-40B4-BE49-F238E27FC236}">
                <a16:creationId xmlns:a16="http://schemas.microsoft.com/office/drawing/2014/main" id="{602E3FAE-B5D2-C8FF-952B-745ADFE474E7}"/>
              </a:ext>
            </a:extLst>
          </p:cNvPr>
          <p:cNvSpPr txBox="1"/>
          <p:nvPr/>
        </p:nvSpPr>
        <p:spPr>
          <a:xfrm>
            <a:off x="4906604" y="1449789"/>
            <a:ext cx="2385060" cy="47269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200"/>
              <a:buFont typeface="Arial"/>
              <a:buNone/>
            </a:pPr>
            <a:r>
              <a:rPr lang="en-US" sz="2400" b="0" i="0" u="none" strike="noStrike" cap="none" dirty="0">
                <a:solidFill>
                  <a:schemeClr val="dk1"/>
                </a:solidFill>
                <a:latin typeface="Arial"/>
                <a:ea typeface="Arial"/>
                <a:cs typeface="Arial"/>
                <a:sym typeface="Arial"/>
              </a:rPr>
              <a:t>1990s </a:t>
            </a:r>
            <a:endParaRPr sz="1600" dirty="0"/>
          </a:p>
        </p:txBody>
      </p:sp>
      <p:sp>
        <p:nvSpPr>
          <p:cNvPr id="271" name="Google Shape;271;p6">
            <a:extLst>
              <a:ext uri="{FF2B5EF4-FFF2-40B4-BE49-F238E27FC236}">
                <a16:creationId xmlns:a16="http://schemas.microsoft.com/office/drawing/2014/main" id="{922B3F1F-BF87-14D0-8D1F-596FCE9A8C3C}"/>
              </a:ext>
            </a:extLst>
          </p:cNvPr>
          <p:cNvSpPr txBox="1"/>
          <p:nvPr/>
        </p:nvSpPr>
        <p:spPr>
          <a:xfrm>
            <a:off x="8703279" y="1398320"/>
            <a:ext cx="2385060" cy="575629"/>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200"/>
              <a:buFont typeface="Arial"/>
              <a:buNone/>
            </a:pPr>
            <a:r>
              <a:rPr lang="en-US" sz="2400" b="0" i="0" u="none" strike="noStrike" cap="none" dirty="0">
                <a:solidFill>
                  <a:schemeClr val="dk1"/>
                </a:solidFill>
                <a:latin typeface="Arial"/>
                <a:ea typeface="Arial"/>
                <a:cs typeface="Arial"/>
                <a:sym typeface="Arial"/>
              </a:rPr>
              <a:t>Present</a:t>
            </a:r>
            <a:r>
              <a:rPr lang="en-US" sz="2200" b="0" i="0" u="none" strike="noStrike" cap="none" dirty="0">
                <a:solidFill>
                  <a:schemeClr val="dk1"/>
                </a:solidFill>
                <a:latin typeface="Arial"/>
                <a:ea typeface="Arial"/>
                <a:cs typeface="Arial"/>
                <a:sym typeface="Arial"/>
              </a:rPr>
              <a:t> </a:t>
            </a:r>
            <a:endParaRPr dirty="0"/>
          </a:p>
        </p:txBody>
      </p:sp>
      <p:pic>
        <p:nvPicPr>
          <p:cNvPr id="5" name="Graphic 4">
            <a:extLst>
              <a:ext uri="{FF2B5EF4-FFF2-40B4-BE49-F238E27FC236}">
                <a16:creationId xmlns:a16="http://schemas.microsoft.com/office/drawing/2014/main" id="{33F8A9FD-7FC8-4ED5-41FD-3B4CC496A542}"/>
              </a:ext>
            </a:extLst>
          </p:cNvPr>
          <p:cNvPicPr>
            <a:picLocks noChangeAspect="1"/>
          </p:cNvPicPr>
          <p:nvPr/>
        </p:nvPicPr>
        <p:blipFill>
          <a:blip>
            <a:extLst>
              <a:ext uri="{96DAC541-7B7A-43D3-8B79-37D633B846F1}">
                <asvg:svgBlip xmlns:asvg="http://schemas.microsoft.com/office/drawing/2016/SVG/main" r:embed="rId3"/>
              </a:ext>
            </a:extLst>
          </a:blip>
          <a:srcRect l="19162" t="20850" r="16740" b="11370"/>
          <a:stretch>
            <a:fillRect/>
          </a:stretch>
        </p:blipFill>
        <p:spPr>
          <a:xfrm>
            <a:off x="418571" y="2167546"/>
            <a:ext cx="3752556" cy="2976113"/>
          </a:xfrm>
          <a:prstGeom prst="rect">
            <a:avLst/>
          </a:prstGeom>
        </p:spPr>
      </p:pic>
      <p:pic>
        <p:nvPicPr>
          <p:cNvPr id="7" name="Graphic 6">
            <a:extLst>
              <a:ext uri="{FF2B5EF4-FFF2-40B4-BE49-F238E27FC236}">
                <a16:creationId xmlns:a16="http://schemas.microsoft.com/office/drawing/2014/main" id="{5A29CB98-286F-CF3B-80C3-2D7C4597FC23}"/>
              </a:ext>
            </a:extLst>
          </p:cNvPr>
          <p:cNvPicPr>
            <a:picLocks noChangeAspect="1"/>
          </p:cNvPicPr>
          <p:nvPr/>
        </p:nvPicPr>
        <p:blipFill>
          <a:blip>
            <a:extLst>
              <a:ext uri="{96DAC541-7B7A-43D3-8B79-37D633B846F1}">
                <asvg:svgBlip xmlns:asvg="http://schemas.microsoft.com/office/drawing/2016/SVG/main" r:embed="rId4"/>
              </a:ext>
            </a:extLst>
          </a:blip>
          <a:srcRect l="17717" t="12069" r="17441"/>
          <a:stretch>
            <a:fillRect/>
          </a:stretch>
        </p:blipFill>
        <p:spPr>
          <a:xfrm>
            <a:off x="4222856" y="2125504"/>
            <a:ext cx="3752556" cy="3816625"/>
          </a:xfrm>
          <a:prstGeom prst="rect">
            <a:avLst/>
          </a:prstGeom>
        </p:spPr>
      </p:pic>
      <p:sp>
        <p:nvSpPr>
          <p:cNvPr id="3" name="Google Shape;281;p7">
            <a:extLst>
              <a:ext uri="{FF2B5EF4-FFF2-40B4-BE49-F238E27FC236}">
                <a16:creationId xmlns:a16="http://schemas.microsoft.com/office/drawing/2014/main" id="{06198737-ADD3-DC6A-D668-006063F73140}"/>
              </a:ext>
            </a:extLst>
          </p:cNvPr>
          <p:cNvSpPr txBox="1">
            <a:spLocks/>
          </p:cNvSpPr>
          <p:nvPr/>
        </p:nvSpPr>
        <p:spPr>
          <a:xfrm>
            <a:off x="2743200" y="6255014"/>
            <a:ext cx="8051800" cy="35527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L="457200" marR="0" lvl="0" indent="-228600" algn="l" rtl="0">
              <a:lnSpc>
                <a:spcPct val="11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rtl="0">
              <a:lnSpc>
                <a:spcPct val="11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10000"/>
              </a:lnSpc>
              <a:spcBef>
                <a:spcPts val="0"/>
              </a:spcBef>
              <a:spcAft>
                <a:spcPts val="0"/>
              </a:spcAft>
              <a:buClr>
                <a:schemeClr val="dk1"/>
              </a:buClr>
              <a:buSzPts val="1000"/>
              <a:buFont typeface="NTR"/>
              <a:buNone/>
              <a:defRPr sz="1000" b="0" i="0" u="none" strike="noStrike" cap="none">
                <a:solidFill>
                  <a:schemeClr val="dk1"/>
                </a:solidFill>
                <a:latin typeface="Arial"/>
                <a:ea typeface="Arial"/>
                <a:cs typeface="Arial"/>
                <a:sym typeface="Arial"/>
              </a:defRPr>
            </a:lvl3pPr>
            <a:lvl4pPr marL="1828800" marR="0" lvl="3" indent="-228600" algn="l" rtl="0">
              <a:lnSpc>
                <a:spcPct val="11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10000"/>
              </a:lnSpc>
              <a:spcBef>
                <a:spcPts val="0"/>
              </a:spcBef>
              <a:spcAft>
                <a:spcPts val="0"/>
              </a:spcAft>
              <a:buClr>
                <a:schemeClr val="dk1"/>
              </a:buClr>
              <a:buSzPts val="900"/>
              <a:buFont typeface="NTR"/>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pPr marL="0" lvl="0" indent="0">
              <a:lnSpc>
                <a:spcPct val="100000"/>
              </a:lnSpc>
              <a:buClr>
                <a:srgbClr val="000000"/>
              </a:buClr>
              <a:buSzPts val="1400"/>
              <a:defRPr/>
            </a:pPr>
            <a:r>
              <a:rPr lang="en-US" dirty="0"/>
              <a:t>Modified image: Edwina Kidd and Ola Fejerskov, “Essentials of dental caries,” </a:t>
            </a:r>
            <a:r>
              <a:rPr lang="en-US" i="1" dirty="0"/>
              <a:t>Oxford University Press</a:t>
            </a:r>
            <a:r>
              <a:rPr lang="en-US" dirty="0"/>
              <a:t>. 2016, Figure 1.7.</a:t>
            </a:r>
          </a:p>
          <a:p>
            <a:pPr marL="0" indent="0"/>
            <a:endParaRPr lang="en-US" dirty="0"/>
          </a:p>
          <a:p>
            <a:pPr marL="0" indent="0"/>
            <a:endParaRPr lang="en-US" dirty="0"/>
          </a:p>
        </p:txBody>
      </p:sp>
      <p:sp>
        <p:nvSpPr>
          <p:cNvPr id="4" name="Google Shape;274;p6">
            <a:extLst>
              <a:ext uri="{FF2B5EF4-FFF2-40B4-BE49-F238E27FC236}">
                <a16:creationId xmlns:a16="http://schemas.microsoft.com/office/drawing/2014/main" id="{631AEB01-A01F-A5A7-FF8C-43D40CA8E6C6}"/>
              </a:ext>
            </a:extLst>
          </p:cNvPr>
          <p:cNvSpPr/>
          <p:nvPr/>
        </p:nvSpPr>
        <p:spPr>
          <a:xfrm>
            <a:off x="9310553" y="2332163"/>
            <a:ext cx="1170513" cy="26468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600" b="0" i="0" u="none" strike="noStrike" cap="none" dirty="0">
                <a:solidFill>
                  <a:schemeClr val="dk1"/>
                </a:solidFill>
                <a:latin typeface="Arial"/>
                <a:ea typeface="Arial"/>
                <a:cs typeface="Arial"/>
                <a:sym typeface="Arial"/>
              </a:rPr>
              <a:t>?</a:t>
            </a:r>
            <a:endParaRPr sz="54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46400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6">
          <a:extLst>
            <a:ext uri="{FF2B5EF4-FFF2-40B4-BE49-F238E27FC236}">
              <a16:creationId xmlns:a16="http://schemas.microsoft.com/office/drawing/2014/main" id="{37AAA4E4-196A-D992-DB73-69E9FF37F8AB}"/>
            </a:ext>
          </a:extLst>
        </p:cNvPr>
        <p:cNvGrpSpPr/>
        <p:nvPr/>
      </p:nvGrpSpPr>
      <p:grpSpPr>
        <a:xfrm>
          <a:off x="0" y="0"/>
          <a:ext cx="0" cy="0"/>
          <a:chOff x="0" y="0"/>
          <a:chExt cx="0" cy="0"/>
        </a:xfrm>
      </p:grpSpPr>
      <p:sp>
        <p:nvSpPr>
          <p:cNvPr id="267" name="Google Shape;267;p6">
            <a:extLst>
              <a:ext uri="{FF2B5EF4-FFF2-40B4-BE49-F238E27FC236}">
                <a16:creationId xmlns:a16="http://schemas.microsoft.com/office/drawing/2014/main" id="{E057A922-4A4A-8023-9331-D562A7445BEF}"/>
              </a:ext>
            </a:extLst>
          </p:cNvPr>
          <p:cNvSpPr txBox="1">
            <a:spLocks noGrp="1"/>
          </p:cNvSpPr>
          <p:nvPr>
            <p:ph type="title"/>
          </p:nvPr>
        </p:nvSpPr>
        <p:spPr>
          <a:xfrm>
            <a:off x="685800" y="486167"/>
            <a:ext cx="10820400" cy="96670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3400"/>
              <a:buFont typeface="Arial"/>
              <a:buNone/>
            </a:pPr>
            <a:r>
              <a:rPr lang="en-US"/>
              <a:t>What About the Definition over Time?</a:t>
            </a:r>
            <a:endParaRPr/>
          </a:p>
        </p:txBody>
      </p:sp>
      <p:sp>
        <p:nvSpPr>
          <p:cNvPr id="269" name="Google Shape;269;p6">
            <a:extLst>
              <a:ext uri="{FF2B5EF4-FFF2-40B4-BE49-F238E27FC236}">
                <a16:creationId xmlns:a16="http://schemas.microsoft.com/office/drawing/2014/main" id="{ED72EFB8-9EE4-D998-A830-CB0BD1B46183}"/>
              </a:ext>
            </a:extLst>
          </p:cNvPr>
          <p:cNvSpPr txBox="1"/>
          <p:nvPr/>
        </p:nvSpPr>
        <p:spPr>
          <a:xfrm>
            <a:off x="1105235" y="1468369"/>
            <a:ext cx="2385060" cy="472692"/>
          </a:xfrm>
          <a:prstGeom prst="rect">
            <a:avLst/>
          </a:prstGeom>
          <a:noFill/>
          <a:ln>
            <a:noFill/>
          </a:ln>
        </p:spPr>
        <p:txBody>
          <a:bodyPr spcFirstLastPara="1" wrap="square" lIns="0" tIns="0" rIns="0" bIns="0" anchor="t" anchorCtr="0">
            <a:noAutofit/>
          </a:bodyPr>
          <a:lstStyle/>
          <a:p>
            <a:pPr marL="0" marR="0" lvl="0" indent="0" algn="ctr" rtl="0">
              <a:lnSpc>
                <a:spcPct val="110000"/>
              </a:lnSpc>
              <a:spcBef>
                <a:spcPts val="0"/>
              </a:spcBef>
              <a:spcAft>
                <a:spcPts val="0"/>
              </a:spcAft>
              <a:buClr>
                <a:schemeClr val="dk1"/>
              </a:buClr>
              <a:buSzPts val="2400"/>
              <a:buFont typeface="Arial"/>
              <a:buNone/>
            </a:pPr>
            <a:r>
              <a:rPr lang="en-US" sz="2400" b="0" i="0" u="none" strike="noStrike" cap="none" dirty="0">
                <a:solidFill>
                  <a:schemeClr val="dk1"/>
                </a:solidFill>
                <a:latin typeface="Arial"/>
                <a:ea typeface="Arial"/>
                <a:cs typeface="Arial"/>
                <a:sym typeface="Arial"/>
              </a:rPr>
              <a:t>1970s </a:t>
            </a:r>
            <a:endParaRPr dirty="0"/>
          </a:p>
        </p:txBody>
      </p:sp>
      <p:sp>
        <p:nvSpPr>
          <p:cNvPr id="270" name="Google Shape;270;p6">
            <a:extLst>
              <a:ext uri="{FF2B5EF4-FFF2-40B4-BE49-F238E27FC236}">
                <a16:creationId xmlns:a16="http://schemas.microsoft.com/office/drawing/2014/main" id="{F617618A-8889-E93A-78C2-6DE28998D619}"/>
              </a:ext>
            </a:extLst>
          </p:cNvPr>
          <p:cNvSpPr txBox="1"/>
          <p:nvPr/>
        </p:nvSpPr>
        <p:spPr>
          <a:xfrm>
            <a:off x="4906604" y="1449789"/>
            <a:ext cx="2385060" cy="47269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200"/>
              <a:buFont typeface="Arial"/>
              <a:buNone/>
            </a:pPr>
            <a:r>
              <a:rPr lang="en-US" sz="2400" b="0" i="0" u="none" strike="noStrike" cap="none" dirty="0">
                <a:solidFill>
                  <a:schemeClr val="dk1"/>
                </a:solidFill>
                <a:latin typeface="Arial"/>
                <a:ea typeface="Arial"/>
                <a:cs typeface="Arial"/>
                <a:sym typeface="Arial"/>
              </a:rPr>
              <a:t>1990s</a:t>
            </a:r>
            <a:r>
              <a:rPr lang="en-US" sz="2200" b="0" i="0" u="none" strike="noStrike" cap="none" dirty="0">
                <a:solidFill>
                  <a:schemeClr val="dk1"/>
                </a:solidFill>
                <a:latin typeface="Arial"/>
                <a:ea typeface="Arial"/>
                <a:cs typeface="Arial"/>
                <a:sym typeface="Arial"/>
              </a:rPr>
              <a:t> </a:t>
            </a:r>
            <a:endParaRPr dirty="0"/>
          </a:p>
        </p:txBody>
      </p:sp>
      <p:sp>
        <p:nvSpPr>
          <p:cNvPr id="271" name="Google Shape;271;p6">
            <a:extLst>
              <a:ext uri="{FF2B5EF4-FFF2-40B4-BE49-F238E27FC236}">
                <a16:creationId xmlns:a16="http://schemas.microsoft.com/office/drawing/2014/main" id="{F498E6CF-2A5D-2E21-A575-C1F042B50BB7}"/>
              </a:ext>
            </a:extLst>
          </p:cNvPr>
          <p:cNvSpPr txBox="1"/>
          <p:nvPr/>
        </p:nvSpPr>
        <p:spPr>
          <a:xfrm>
            <a:off x="8703280" y="1399859"/>
            <a:ext cx="2385060" cy="575629"/>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200"/>
              <a:buFont typeface="Arial"/>
              <a:buNone/>
            </a:pPr>
            <a:r>
              <a:rPr lang="en-US" sz="2400" b="0" i="0" u="none" strike="noStrike" cap="none" dirty="0">
                <a:solidFill>
                  <a:schemeClr val="dk1"/>
                </a:solidFill>
                <a:latin typeface="Arial"/>
                <a:ea typeface="Arial"/>
                <a:cs typeface="Arial"/>
                <a:sym typeface="Arial"/>
              </a:rPr>
              <a:t>Present</a:t>
            </a:r>
            <a:r>
              <a:rPr lang="en-US" sz="2200" b="0" i="0" u="none" strike="noStrike" cap="none" dirty="0">
                <a:solidFill>
                  <a:schemeClr val="dk1"/>
                </a:solidFill>
                <a:latin typeface="Arial"/>
                <a:ea typeface="Arial"/>
                <a:cs typeface="Arial"/>
                <a:sym typeface="Arial"/>
              </a:rPr>
              <a:t> </a:t>
            </a:r>
            <a:endParaRPr dirty="0"/>
          </a:p>
        </p:txBody>
      </p:sp>
      <p:pic>
        <p:nvPicPr>
          <p:cNvPr id="5" name="Graphic 4">
            <a:extLst>
              <a:ext uri="{FF2B5EF4-FFF2-40B4-BE49-F238E27FC236}">
                <a16:creationId xmlns:a16="http://schemas.microsoft.com/office/drawing/2014/main" id="{14EF3559-B400-559F-3B0F-D929A346DE5B}"/>
              </a:ext>
            </a:extLst>
          </p:cNvPr>
          <p:cNvPicPr>
            <a:picLocks noChangeAspect="1"/>
          </p:cNvPicPr>
          <p:nvPr/>
        </p:nvPicPr>
        <p:blipFill>
          <a:blip>
            <a:extLst>
              <a:ext uri="{96DAC541-7B7A-43D3-8B79-37D633B846F1}">
                <asvg:svgBlip xmlns:asvg="http://schemas.microsoft.com/office/drawing/2016/SVG/main" r:embed="rId3"/>
              </a:ext>
            </a:extLst>
          </a:blip>
          <a:srcRect l="19162" t="20850" r="16740" b="11370"/>
          <a:stretch>
            <a:fillRect/>
          </a:stretch>
        </p:blipFill>
        <p:spPr>
          <a:xfrm>
            <a:off x="418571" y="2167546"/>
            <a:ext cx="3752556" cy="2976113"/>
          </a:xfrm>
          <a:prstGeom prst="rect">
            <a:avLst/>
          </a:prstGeom>
        </p:spPr>
      </p:pic>
      <p:pic>
        <p:nvPicPr>
          <p:cNvPr id="7" name="Graphic 6">
            <a:extLst>
              <a:ext uri="{FF2B5EF4-FFF2-40B4-BE49-F238E27FC236}">
                <a16:creationId xmlns:a16="http://schemas.microsoft.com/office/drawing/2014/main" id="{A2261530-AC52-9753-329C-43B93C663B31}"/>
              </a:ext>
            </a:extLst>
          </p:cNvPr>
          <p:cNvPicPr>
            <a:picLocks noChangeAspect="1"/>
          </p:cNvPicPr>
          <p:nvPr/>
        </p:nvPicPr>
        <p:blipFill>
          <a:blip>
            <a:extLst>
              <a:ext uri="{96DAC541-7B7A-43D3-8B79-37D633B846F1}">
                <asvg:svgBlip xmlns:asvg="http://schemas.microsoft.com/office/drawing/2016/SVG/main" r:embed="rId4"/>
              </a:ext>
            </a:extLst>
          </a:blip>
          <a:srcRect l="17717" t="12069" r="17441"/>
          <a:stretch>
            <a:fillRect/>
          </a:stretch>
        </p:blipFill>
        <p:spPr>
          <a:xfrm>
            <a:off x="4222856" y="2125504"/>
            <a:ext cx="3752556" cy="3816625"/>
          </a:xfrm>
          <a:prstGeom prst="rect">
            <a:avLst/>
          </a:prstGeom>
        </p:spPr>
      </p:pic>
      <p:pic>
        <p:nvPicPr>
          <p:cNvPr id="2" name="Google Shape;287;p7" descr="Diagram of a diagram of a diagram&#10;&#10;Description automatically generated">
            <a:extLst>
              <a:ext uri="{FF2B5EF4-FFF2-40B4-BE49-F238E27FC236}">
                <a16:creationId xmlns:a16="http://schemas.microsoft.com/office/drawing/2014/main" id="{6C796C63-7083-5700-B6A1-370C5F4CA73F}"/>
              </a:ext>
            </a:extLst>
          </p:cNvPr>
          <p:cNvPicPr preferRelativeResize="0"/>
          <p:nvPr/>
        </p:nvPicPr>
        <p:blipFill rotWithShape="1">
          <a:blip r:embed="rId5">
            <a:alphaModFix/>
          </a:blip>
          <a:srcRect l="11854" r="11608"/>
          <a:stretch/>
        </p:blipFill>
        <p:spPr>
          <a:xfrm>
            <a:off x="8237382" y="2125504"/>
            <a:ext cx="3416777" cy="3381727"/>
          </a:xfrm>
          <a:prstGeom prst="rect">
            <a:avLst/>
          </a:prstGeom>
          <a:noFill/>
          <a:ln>
            <a:noFill/>
          </a:ln>
        </p:spPr>
      </p:pic>
      <p:sp>
        <p:nvSpPr>
          <p:cNvPr id="3" name="Google Shape;281;p7">
            <a:extLst>
              <a:ext uri="{FF2B5EF4-FFF2-40B4-BE49-F238E27FC236}">
                <a16:creationId xmlns:a16="http://schemas.microsoft.com/office/drawing/2014/main" id="{AA6AE78D-9C14-3C14-8DC6-F880697AAD71}"/>
              </a:ext>
            </a:extLst>
          </p:cNvPr>
          <p:cNvSpPr txBox="1">
            <a:spLocks/>
          </p:cNvSpPr>
          <p:nvPr/>
        </p:nvSpPr>
        <p:spPr>
          <a:xfrm>
            <a:off x="2743200" y="6255014"/>
            <a:ext cx="8051800" cy="35527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L="457200" marR="0" lvl="0" indent="-228600" algn="l" rtl="0">
              <a:lnSpc>
                <a:spcPct val="11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rtl="0">
              <a:lnSpc>
                <a:spcPct val="11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10000"/>
              </a:lnSpc>
              <a:spcBef>
                <a:spcPts val="0"/>
              </a:spcBef>
              <a:spcAft>
                <a:spcPts val="0"/>
              </a:spcAft>
              <a:buClr>
                <a:schemeClr val="dk1"/>
              </a:buClr>
              <a:buSzPts val="1000"/>
              <a:buFont typeface="NTR"/>
              <a:buNone/>
              <a:defRPr sz="1000" b="0" i="0" u="none" strike="noStrike" cap="none">
                <a:solidFill>
                  <a:schemeClr val="dk1"/>
                </a:solidFill>
                <a:latin typeface="Arial"/>
                <a:ea typeface="Arial"/>
                <a:cs typeface="Arial"/>
                <a:sym typeface="Arial"/>
              </a:defRPr>
            </a:lvl3pPr>
            <a:lvl4pPr marL="1828800" marR="0" lvl="3" indent="-228600" algn="l" rtl="0">
              <a:lnSpc>
                <a:spcPct val="11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10000"/>
              </a:lnSpc>
              <a:spcBef>
                <a:spcPts val="0"/>
              </a:spcBef>
              <a:spcAft>
                <a:spcPts val="0"/>
              </a:spcAft>
              <a:buClr>
                <a:schemeClr val="dk1"/>
              </a:buClr>
              <a:buSzPts val="900"/>
              <a:buFont typeface="NTR"/>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pPr marL="0" lvl="0" indent="0">
              <a:lnSpc>
                <a:spcPct val="100000"/>
              </a:lnSpc>
              <a:buClr>
                <a:srgbClr val="000000"/>
              </a:buClr>
              <a:buSzPts val="1400"/>
              <a:defRPr/>
            </a:pPr>
            <a:r>
              <a:rPr lang="en-US" dirty="0"/>
              <a:t>Modified image: Edwina Kidd and Ola Fejerskov, “Essentials of dental caries,” </a:t>
            </a:r>
            <a:r>
              <a:rPr lang="en-US" i="1" dirty="0"/>
              <a:t>Oxford University Press,</a:t>
            </a:r>
            <a:r>
              <a:rPr lang="en-US" dirty="0"/>
              <a:t> 2016, Figure 1.7.</a:t>
            </a:r>
          </a:p>
          <a:p>
            <a:pPr marL="0" indent="0"/>
            <a:endParaRPr lang="en-US" dirty="0"/>
          </a:p>
          <a:p>
            <a:pPr marL="0" indent="0"/>
            <a:endParaRPr lang="en-US" dirty="0"/>
          </a:p>
        </p:txBody>
      </p:sp>
    </p:spTree>
    <p:extLst>
      <p:ext uri="{BB962C8B-B14F-4D97-AF65-F5344CB8AC3E}">
        <p14:creationId xmlns:p14="http://schemas.microsoft.com/office/powerpoint/2010/main" val="2577935780"/>
      </p:ext>
    </p:extLst>
  </p:cSld>
  <p:clrMapOvr>
    <a:masterClrMapping/>
  </p:clrMapOvr>
</p:sld>
</file>

<file path=ppt/theme/theme1.xml><?xml version="1.0" encoding="utf-8"?>
<a:theme xmlns:a="http://schemas.openxmlformats.org/drawingml/2006/main" name="CQ_Template_2020">
  <a:themeElements>
    <a:clrScheme name="CQ Theme v3">
      <a:dk1>
        <a:srgbClr val="000000"/>
      </a:dk1>
      <a:lt1>
        <a:srgbClr val="FFFFFF"/>
      </a:lt1>
      <a:dk2>
        <a:srgbClr val="2C378E"/>
      </a:dk2>
      <a:lt2>
        <a:srgbClr val="4F9CCF"/>
      </a:lt2>
      <a:accent1>
        <a:srgbClr val="F0B323"/>
      </a:accent1>
      <a:accent2>
        <a:srgbClr val="EA5328"/>
      </a:accent2>
      <a:accent3>
        <a:srgbClr val="4CD6CC"/>
      </a:accent3>
      <a:accent4>
        <a:srgbClr val="9A9AE2"/>
      </a:accent4>
      <a:accent5>
        <a:srgbClr val="3A913F"/>
      </a:accent5>
      <a:accent6>
        <a:srgbClr val="9CD832"/>
      </a:accent6>
      <a:hlink>
        <a:srgbClr val="2C378E"/>
      </a:hlink>
      <a:folHlink>
        <a:srgbClr val="4F9CC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71A02DDD288A47B6349D79D2BC7DBE" ma:contentTypeVersion="24" ma:contentTypeDescription="Create a new document." ma:contentTypeScope="" ma:versionID="574cf4b15a3329a7e312d2ceadc54079">
  <xsd:schema xmlns:xsd="http://www.w3.org/2001/XMLSchema" xmlns:xs="http://www.w3.org/2001/XMLSchema" xmlns:p="http://schemas.microsoft.com/office/2006/metadata/properties" xmlns:ns1="http://schemas.microsoft.com/sharepoint/v3" xmlns:ns2="db61073a-66ec-472b-b328-3a823e43552a" xmlns:ns3="e7bedb6b-deba-4604-9872-5c8387a7599f" targetNamespace="http://schemas.microsoft.com/office/2006/metadata/properties" ma:root="true" ma:fieldsID="b3202f0348c7cb48c28f9da77a3fadbf" ns1:_="" ns2:_="" ns3:_="">
    <xsd:import namespace="http://schemas.microsoft.com/sharepoint/v3"/>
    <xsd:import namespace="db61073a-66ec-472b-b328-3a823e43552a"/>
    <xsd:import namespace="e7bedb6b-deba-4604-9872-5c8387a7599f"/>
    <xsd:element name="properties">
      <xsd:complexType>
        <xsd:sequence>
          <xsd:element name="documentManagement">
            <xsd:complexType>
              <xsd:all>
                <xsd:element ref="ns2:Usedon" minOccurs="0"/>
                <xsd:element ref="ns3:SharedWithUsers" minOccurs="0"/>
                <xsd:element ref="ns3:SharedWithDetails"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TaxCatchAll" minOccurs="0"/>
                <xsd:element ref="ns2:MediaServiceOCR" minOccurs="0"/>
                <xsd:element ref="ns2:MediaServiceGenerationTime" minOccurs="0"/>
                <xsd:element ref="ns2:MediaServiceEventHashCode" minOccurs="0"/>
                <xsd:element ref="ns2:MediaServiceLocation" minOccurs="0"/>
                <xsd:element ref="ns1:_ip_UnifiedCompliancePolicyProperties" minOccurs="0"/>
                <xsd:element ref="ns1:_ip_UnifiedCompliancePolicyUIAction" minOccurs="0"/>
                <xsd:element ref="ns2:MediaServiceObjectDetectorVersions" minOccurs="0"/>
                <xsd:element ref="ns2:MediaServiceSearchProperties" minOccurs="0"/>
                <xsd:element ref="ns2:lcf76f155ced4ddcb4097134ff3c332f"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ma:readOnly="false">
      <xsd:simpleType>
        <xsd:restriction base="dms:Note"/>
      </xsd:simpleType>
    </xsd:element>
    <xsd:element name="_ip_UnifiedCompliancePolicyUIAction" ma:index="22"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61073a-66ec-472b-b328-3a823e43552a" elementFormDefault="qualified">
    <xsd:import namespace="http://schemas.microsoft.com/office/2006/documentManagement/types"/>
    <xsd:import namespace="http://schemas.microsoft.com/office/infopath/2007/PartnerControls"/>
    <xsd:element name="Usedon" ma:index="2" nillable="true" ma:displayName="Used on" ma:description="Places photo was used" ma:format="Dropdown" ma:internalName="Usedon" ma:readOnly="false">
      <xsd:simpleType>
        <xsd:restriction base="dms:Note">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hidden="true" ma:internalName="MediaServiceKeyPoints"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7" nillable="true" ma:displayName="Extracted Text" ma:hidden="true" ma:internalName="MediaServiceOCR"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hidden="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05280c84-7510-474e-b165-8a8d3f841a45" ma:termSetId="09814cd3-568e-fe90-9814-8d621ff8fb84" ma:anchorId="fba54fb3-c3e1-fe81-a776-ca4b69148c4d" ma:open="true" ma:isKeyword="false">
      <xsd:complexType>
        <xsd:sequence>
          <xsd:element ref="pc:Terms" minOccurs="0" maxOccurs="1"/>
        </xsd:sequence>
      </xsd:complex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7bedb6b-deba-4604-9872-5c8387a7599f" elementFormDefault="qualified">
    <xsd:import namespace="http://schemas.microsoft.com/office/2006/documentManagement/types"/>
    <xsd:import namespace="http://schemas.microsoft.com/office/infopath/2007/PartnerControls"/>
    <xsd:element name="SharedWithUsers" ma:index="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hidden="true" ma:internalName="SharedWithDetails" ma:readOnly="true">
      <xsd:simpleType>
        <xsd:restriction base="dms:Note"/>
      </xsd:simpleType>
    </xsd:element>
    <xsd:element name="TaxCatchAll" ma:index="16" nillable="true" ma:displayName="Taxonomy Catch All Column" ma:hidden="true" ma:list="{03f98c63-d7cc-4305-955e-3edbbf6018ad}" ma:internalName="TaxCatchAll" ma:readOnly="false" ma:showField="CatchAllData" ma:web="e7bedb6b-deba-4604-9872-5c8387a759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7bedb6b-deba-4604-9872-5c8387a7599f" xsi:nil="true"/>
    <_ip_UnifiedCompliancePolicyUIAction xmlns="http://schemas.microsoft.com/sharepoint/v3" xsi:nil="true"/>
    <lcf76f155ced4ddcb4097134ff3c332f xmlns="db61073a-66ec-472b-b328-3a823e43552a">
      <Terms xmlns="http://schemas.microsoft.com/office/infopath/2007/PartnerControls"/>
    </lcf76f155ced4ddcb4097134ff3c332f>
    <_ip_UnifiedCompliancePolicyProperties xmlns="http://schemas.microsoft.com/sharepoint/v3" xsi:nil="true"/>
    <Usedon xmlns="db61073a-66ec-472b-b328-3a823e43552a" xsi:nil="true"/>
  </documentManagement>
</p:properties>
</file>

<file path=customXml/itemProps1.xml><?xml version="1.0" encoding="utf-8"?>
<ds:datastoreItem xmlns:ds="http://schemas.openxmlformats.org/officeDocument/2006/customXml" ds:itemID="{28A693CF-72F1-44FC-A957-869FC3A267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b61073a-66ec-472b-b328-3a823e43552a"/>
    <ds:schemaRef ds:uri="e7bedb6b-deba-4604-9872-5c8387a759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49202F-4783-4572-88DF-EDC13902CFE1}">
  <ds:schemaRefs>
    <ds:schemaRef ds:uri="http://schemas.microsoft.com/sharepoint/v3/contenttype/forms"/>
  </ds:schemaRefs>
</ds:datastoreItem>
</file>

<file path=customXml/itemProps3.xml><?xml version="1.0" encoding="utf-8"?>
<ds:datastoreItem xmlns:ds="http://schemas.openxmlformats.org/officeDocument/2006/customXml" ds:itemID="{EE9F6AE7-2D11-4FA0-93E0-2E4BBECD03CC}">
  <ds:schemaRefs>
    <ds:schemaRef ds:uri="http://schemas.microsoft.com/office/2006/metadata/properties"/>
    <ds:schemaRef ds:uri="http://schemas.microsoft.com/office/infopath/2007/PartnerControls"/>
    <ds:schemaRef ds:uri="e7bedb6b-deba-4604-9872-5c8387a7599f"/>
    <ds:schemaRef ds:uri="http://schemas.microsoft.com/sharepoint/v3"/>
    <ds:schemaRef ds:uri="db61073a-66ec-472b-b328-3a823e43552a"/>
  </ds:schemaRefs>
</ds:datastoreItem>
</file>

<file path=docProps/app.xml><?xml version="1.0" encoding="utf-8"?>
<Properties xmlns="http://schemas.openxmlformats.org/officeDocument/2006/extended-properties" xmlns:vt="http://schemas.openxmlformats.org/officeDocument/2006/docPropsVTypes">
  <TotalTime>4152</TotalTime>
  <Words>2663</Words>
  <Application>Microsoft Office PowerPoint</Application>
  <PresentationFormat>Widescreen</PresentationFormat>
  <Paragraphs>208</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CQ_Template_2020</vt:lpstr>
      <vt:lpstr>Understanding Caries</vt:lpstr>
      <vt:lpstr>Learning Objectives </vt:lpstr>
      <vt:lpstr>PowerPoint Presentation</vt:lpstr>
      <vt:lpstr>What Is Dental Caries?</vt:lpstr>
      <vt:lpstr>Terminology</vt:lpstr>
      <vt:lpstr>Terminology: Commonly Confused Terms</vt:lpstr>
      <vt:lpstr>Terminology: Commonly Confused Terms, cont.</vt:lpstr>
      <vt:lpstr>What About the Definition over Time?</vt:lpstr>
      <vt:lpstr>What About the Definition over Time?</vt:lpstr>
      <vt:lpstr>Dental Caries</vt:lpstr>
      <vt:lpstr>What Impact Does Dental  Caries Have  Globally?</vt:lpstr>
      <vt:lpstr>Oral diseases are global public health problems.</vt:lpstr>
      <vt:lpstr>What Impact Does Dental Caries Have  Nationally?</vt:lpstr>
      <vt:lpstr>Untreated Dental Caries US 2015–2018</vt:lpstr>
      <vt:lpstr>What About Different Populations?</vt:lpstr>
      <vt:lpstr>What Are the Trends in Tooth Decay?</vt:lpstr>
      <vt:lpstr>Reasons for the Decline in Caries</vt:lpstr>
      <vt:lpstr>Progression of Caries</vt:lpstr>
      <vt:lpstr>Dental Caries</vt:lpstr>
      <vt:lpstr>Wrap Up</vt:lpstr>
      <vt:lpstr>Wrap Up, cont.</vt:lpstr>
      <vt:lpstr>CareQuest for Dental Education on Caries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Angela W</dc:creator>
  <cp:lastModifiedBy>Michael Briddon</cp:lastModifiedBy>
  <cp:revision>44</cp:revision>
  <cp:lastPrinted>2026-03-20T21:31:57Z</cp:lastPrinted>
  <dcterms:created xsi:type="dcterms:W3CDTF">2023-09-22T02:12:31Z</dcterms:created>
  <dcterms:modified xsi:type="dcterms:W3CDTF">2026-04-07T16:13:18Z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0x0101004171A02DDD288A47B6349D79D2BC7DBE</vt:lpwstr>
  </property>
  <property fmtid="{D5CDD505-2E9C-101B-9397-08002B2CF9AE}" pid="3" name="_ExtendedDescription">
    <vt:lpwstr/>
  </property>
  <property fmtid="{D5CDD505-2E9C-101B-9397-08002B2CF9AE}" pid="4" name="MSIP_Label_f78b96c2-3b53-48be-bf5a-3793da9afc77_Enabled">
    <vt:lpwstr>true</vt:lpwstr>
  </property>
  <property fmtid="{D5CDD505-2E9C-101B-9397-08002B2CF9AE}" pid="5" name="MSIP_Label_f78b96c2-3b53-48be-bf5a-3793da9afc77_SetDate">
    <vt:lpwstr>2026-04-02T15:04:50Z</vt:lpwstr>
  </property>
  <property fmtid="{D5CDD505-2E9C-101B-9397-08002B2CF9AE}" pid="6" name="MSIP_Label_f78b96c2-3b53-48be-bf5a-3793da9afc77_Method">
    <vt:lpwstr>Privileged</vt:lpwstr>
  </property>
  <property fmtid="{D5CDD505-2E9C-101B-9397-08002B2CF9AE}" pid="7" name="MSIP_Label_f78b96c2-3b53-48be-bf5a-3793da9afc77_Name">
    <vt:lpwstr>Internal-Only</vt:lpwstr>
  </property>
  <property fmtid="{D5CDD505-2E9C-101B-9397-08002B2CF9AE}" pid="8" name="MSIP_Label_f78b96c2-3b53-48be-bf5a-3793da9afc77_SiteId">
    <vt:lpwstr>70b8dad5-c5e8-4be1-af67-ccc78aa80bba</vt:lpwstr>
  </property>
  <property fmtid="{D5CDD505-2E9C-101B-9397-08002B2CF9AE}" pid="9" name="MSIP_Label_f78b96c2-3b53-48be-bf5a-3793da9afc77_ActionId">
    <vt:lpwstr>75a7b25a-3a51-44ac-98c5-4d4ede8e99f9</vt:lpwstr>
  </property>
  <property fmtid="{D5CDD505-2E9C-101B-9397-08002B2CF9AE}" pid="10" name="MSIP_Label_f78b96c2-3b53-48be-bf5a-3793da9afc77_ContentBits">
    <vt:lpwstr>2</vt:lpwstr>
  </property>
  <property fmtid="{D5CDD505-2E9C-101B-9397-08002B2CF9AE}" pid="11" name="MSIP_Label_f78b96c2-3b53-48be-bf5a-3793da9afc77_Tag">
    <vt:lpwstr>10, 0, 1, 1</vt:lpwstr>
  </property>
  <property fmtid="{D5CDD505-2E9C-101B-9397-08002B2CF9AE}" pid="12" name="ClassificationContentMarkingFooterLocations">
    <vt:lpwstr>CQ_Template_2020:3</vt:lpwstr>
  </property>
  <property fmtid="{D5CDD505-2E9C-101B-9397-08002B2CF9AE}" pid="13" name="ClassificationContentMarkingFooterText">
    <vt:lpwstr>Internal-Only</vt:lpwstr>
  </property>
  <property fmtid="{D5CDD505-2E9C-101B-9397-08002B2CF9AE}" pid="14" name="MediaServiceImageTags">
    <vt:lpwstr/>
  </property>
</Properties>
</file>